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3" r:id="rId3"/>
    <p:sldId id="268" r:id="rId4"/>
    <p:sldId id="264" r:id="rId5"/>
    <p:sldId id="269" r:id="rId6"/>
    <p:sldId id="257" r:id="rId7"/>
    <p:sldId id="258" r:id="rId8"/>
    <p:sldId id="261" r:id="rId9"/>
    <p:sldId id="271" r:id="rId10"/>
    <p:sldId id="262" r:id="rId11"/>
    <p:sldId id="272" r:id="rId12"/>
    <p:sldId id="259" r:id="rId13"/>
    <p:sldId id="260" r:id="rId14"/>
    <p:sldId id="270"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17" autoAdjust="0"/>
  </p:normalViewPr>
  <p:slideViewPr>
    <p:cSldViewPr>
      <p:cViewPr varScale="1">
        <p:scale>
          <a:sx n="99" d="100"/>
          <a:sy n="99" d="100"/>
        </p:scale>
        <p:origin x="133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p25</c:v>
                </c:pt>
              </c:strCache>
            </c:strRef>
          </c:tx>
          <c:spPr>
            <a:ln w="28575" cap="rnd">
              <a:noFill/>
              <a:round/>
            </a:ln>
            <a:effectLst/>
          </c:spPr>
          <c:marker>
            <c:symbol val="none"/>
          </c:marker>
          <c:cat>
            <c:numRef>
              <c:f>Sheet1!$A$2:$A$538</c:f>
              <c:numCache>
                <c:formatCode>General</c:formatCode>
                <c:ptCount val="537"/>
              </c:numCache>
            </c:numRef>
          </c:cat>
          <c:val>
            <c:numRef>
              <c:f>Sheet1!$B$2:$B$538</c:f>
              <c:numCache>
                <c:formatCode>General</c:formatCode>
                <c:ptCount val="537"/>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pt idx="19">
                  <c:v>30</c:v>
                </c:pt>
                <c:pt idx="20">
                  <c:v>30</c:v>
                </c:pt>
                <c:pt idx="21">
                  <c:v>30</c:v>
                </c:pt>
                <c:pt idx="22">
                  <c:v>30</c:v>
                </c:pt>
                <c:pt idx="23">
                  <c:v>30</c:v>
                </c:pt>
                <c:pt idx="24">
                  <c:v>30</c:v>
                </c:pt>
                <c:pt idx="25">
                  <c:v>30</c:v>
                </c:pt>
                <c:pt idx="26">
                  <c:v>30</c:v>
                </c:pt>
                <c:pt idx="27">
                  <c:v>30</c:v>
                </c:pt>
                <c:pt idx="28">
                  <c:v>30</c:v>
                </c:pt>
                <c:pt idx="29">
                  <c:v>30</c:v>
                </c:pt>
                <c:pt idx="30">
                  <c:v>30</c:v>
                </c:pt>
                <c:pt idx="31">
                  <c:v>30</c:v>
                </c:pt>
                <c:pt idx="32">
                  <c:v>30</c:v>
                </c:pt>
                <c:pt idx="33">
                  <c:v>30</c:v>
                </c:pt>
                <c:pt idx="34">
                  <c:v>30</c:v>
                </c:pt>
                <c:pt idx="35">
                  <c:v>30</c:v>
                </c:pt>
                <c:pt idx="36">
                  <c:v>30</c:v>
                </c:pt>
                <c:pt idx="37">
                  <c:v>30</c:v>
                </c:pt>
                <c:pt idx="38">
                  <c:v>30</c:v>
                </c:pt>
                <c:pt idx="39">
                  <c:v>30</c:v>
                </c:pt>
                <c:pt idx="40">
                  <c:v>30</c:v>
                </c:pt>
                <c:pt idx="41">
                  <c:v>30</c:v>
                </c:pt>
                <c:pt idx="42">
                  <c:v>30</c:v>
                </c:pt>
                <c:pt idx="43">
                  <c:v>30</c:v>
                </c:pt>
                <c:pt idx="44">
                  <c:v>30</c:v>
                </c:pt>
                <c:pt idx="45">
                  <c:v>30</c:v>
                </c:pt>
                <c:pt idx="46">
                  <c:v>30</c:v>
                </c:pt>
                <c:pt idx="47">
                  <c:v>30</c:v>
                </c:pt>
                <c:pt idx="48">
                  <c:v>30</c:v>
                </c:pt>
                <c:pt idx="49">
                  <c:v>30</c:v>
                </c:pt>
                <c:pt idx="50">
                  <c:v>30</c:v>
                </c:pt>
                <c:pt idx="51">
                  <c:v>30</c:v>
                </c:pt>
                <c:pt idx="52">
                  <c:v>30</c:v>
                </c:pt>
                <c:pt idx="53">
                  <c:v>30</c:v>
                </c:pt>
                <c:pt idx="54">
                  <c:v>30</c:v>
                </c:pt>
                <c:pt idx="55">
                  <c:v>30</c:v>
                </c:pt>
                <c:pt idx="56">
                  <c:v>30</c:v>
                </c:pt>
                <c:pt idx="57">
                  <c:v>30</c:v>
                </c:pt>
                <c:pt idx="58">
                  <c:v>30</c:v>
                </c:pt>
                <c:pt idx="59">
                  <c:v>30</c:v>
                </c:pt>
                <c:pt idx="60">
                  <c:v>30</c:v>
                </c:pt>
                <c:pt idx="61">
                  <c:v>30</c:v>
                </c:pt>
                <c:pt idx="62">
                  <c:v>30</c:v>
                </c:pt>
                <c:pt idx="63">
                  <c:v>30</c:v>
                </c:pt>
                <c:pt idx="64">
                  <c:v>30</c:v>
                </c:pt>
                <c:pt idx="65">
                  <c:v>30</c:v>
                </c:pt>
                <c:pt idx="66">
                  <c:v>30</c:v>
                </c:pt>
                <c:pt idx="67">
                  <c:v>30</c:v>
                </c:pt>
                <c:pt idx="68">
                  <c:v>30</c:v>
                </c:pt>
                <c:pt idx="69">
                  <c:v>30</c:v>
                </c:pt>
                <c:pt idx="70">
                  <c:v>30</c:v>
                </c:pt>
                <c:pt idx="71">
                  <c:v>30</c:v>
                </c:pt>
                <c:pt idx="72">
                  <c:v>30</c:v>
                </c:pt>
                <c:pt idx="73">
                  <c:v>30</c:v>
                </c:pt>
                <c:pt idx="74">
                  <c:v>30</c:v>
                </c:pt>
                <c:pt idx="75">
                  <c:v>30</c:v>
                </c:pt>
                <c:pt idx="76">
                  <c:v>30</c:v>
                </c:pt>
                <c:pt idx="77">
                  <c:v>30</c:v>
                </c:pt>
                <c:pt idx="78">
                  <c:v>30</c:v>
                </c:pt>
                <c:pt idx="79">
                  <c:v>30</c:v>
                </c:pt>
                <c:pt idx="80">
                  <c:v>30</c:v>
                </c:pt>
                <c:pt idx="81">
                  <c:v>30</c:v>
                </c:pt>
                <c:pt idx="82">
                  <c:v>30</c:v>
                </c:pt>
                <c:pt idx="83">
                  <c:v>30</c:v>
                </c:pt>
                <c:pt idx="84">
                  <c:v>30</c:v>
                </c:pt>
                <c:pt idx="85">
                  <c:v>30</c:v>
                </c:pt>
                <c:pt idx="86">
                  <c:v>30</c:v>
                </c:pt>
                <c:pt idx="87">
                  <c:v>30</c:v>
                </c:pt>
                <c:pt idx="88">
                  <c:v>30</c:v>
                </c:pt>
                <c:pt idx="89">
                  <c:v>30</c:v>
                </c:pt>
                <c:pt idx="90">
                  <c:v>30</c:v>
                </c:pt>
                <c:pt idx="91">
                  <c:v>30</c:v>
                </c:pt>
                <c:pt idx="92">
                  <c:v>30</c:v>
                </c:pt>
                <c:pt idx="93">
                  <c:v>30</c:v>
                </c:pt>
                <c:pt idx="94">
                  <c:v>30</c:v>
                </c:pt>
                <c:pt idx="95">
                  <c:v>30</c:v>
                </c:pt>
                <c:pt idx="96">
                  <c:v>30</c:v>
                </c:pt>
                <c:pt idx="97">
                  <c:v>30</c:v>
                </c:pt>
                <c:pt idx="98">
                  <c:v>30</c:v>
                </c:pt>
                <c:pt idx="99">
                  <c:v>30</c:v>
                </c:pt>
                <c:pt idx="100">
                  <c:v>30</c:v>
                </c:pt>
                <c:pt idx="101">
                  <c:v>30</c:v>
                </c:pt>
                <c:pt idx="102">
                  <c:v>30</c:v>
                </c:pt>
                <c:pt idx="103">
                  <c:v>30</c:v>
                </c:pt>
                <c:pt idx="104">
                  <c:v>30</c:v>
                </c:pt>
                <c:pt idx="105">
                  <c:v>30</c:v>
                </c:pt>
                <c:pt idx="106">
                  <c:v>30</c:v>
                </c:pt>
                <c:pt idx="107">
                  <c:v>30</c:v>
                </c:pt>
                <c:pt idx="108">
                  <c:v>30</c:v>
                </c:pt>
                <c:pt idx="109">
                  <c:v>30</c:v>
                </c:pt>
                <c:pt idx="110">
                  <c:v>30</c:v>
                </c:pt>
                <c:pt idx="111">
                  <c:v>30</c:v>
                </c:pt>
                <c:pt idx="112">
                  <c:v>30</c:v>
                </c:pt>
                <c:pt idx="113">
                  <c:v>30</c:v>
                </c:pt>
                <c:pt idx="114">
                  <c:v>30</c:v>
                </c:pt>
                <c:pt idx="115">
                  <c:v>30</c:v>
                </c:pt>
                <c:pt idx="116">
                  <c:v>30</c:v>
                </c:pt>
                <c:pt idx="117">
                  <c:v>30</c:v>
                </c:pt>
                <c:pt idx="118">
                  <c:v>30</c:v>
                </c:pt>
                <c:pt idx="119">
                  <c:v>30</c:v>
                </c:pt>
                <c:pt idx="120">
                  <c:v>30</c:v>
                </c:pt>
                <c:pt idx="121">
                  <c:v>30</c:v>
                </c:pt>
                <c:pt idx="122">
                  <c:v>30</c:v>
                </c:pt>
                <c:pt idx="123">
                  <c:v>30</c:v>
                </c:pt>
                <c:pt idx="124">
                  <c:v>30</c:v>
                </c:pt>
                <c:pt idx="125">
                  <c:v>30</c:v>
                </c:pt>
                <c:pt idx="126">
                  <c:v>30</c:v>
                </c:pt>
                <c:pt idx="127">
                  <c:v>30</c:v>
                </c:pt>
                <c:pt idx="128">
                  <c:v>30</c:v>
                </c:pt>
                <c:pt idx="129">
                  <c:v>30</c:v>
                </c:pt>
                <c:pt idx="130">
                  <c:v>30</c:v>
                </c:pt>
                <c:pt idx="131">
                  <c:v>30</c:v>
                </c:pt>
                <c:pt idx="132">
                  <c:v>30</c:v>
                </c:pt>
                <c:pt idx="133">
                  <c:v>30</c:v>
                </c:pt>
                <c:pt idx="134">
                  <c:v>30</c:v>
                </c:pt>
                <c:pt idx="135">
                  <c:v>30</c:v>
                </c:pt>
                <c:pt idx="136">
                  <c:v>30</c:v>
                </c:pt>
                <c:pt idx="137">
                  <c:v>30</c:v>
                </c:pt>
                <c:pt idx="138">
                  <c:v>30</c:v>
                </c:pt>
                <c:pt idx="139">
                  <c:v>30</c:v>
                </c:pt>
                <c:pt idx="140">
                  <c:v>30</c:v>
                </c:pt>
                <c:pt idx="141">
                  <c:v>30</c:v>
                </c:pt>
                <c:pt idx="142">
                  <c:v>30</c:v>
                </c:pt>
                <c:pt idx="143">
                  <c:v>30</c:v>
                </c:pt>
                <c:pt idx="144">
                  <c:v>30</c:v>
                </c:pt>
                <c:pt idx="145">
                  <c:v>30</c:v>
                </c:pt>
                <c:pt idx="146">
                  <c:v>30</c:v>
                </c:pt>
                <c:pt idx="147">
                  <c:v>30</c:v>
                </c:pt>
                <c:pt idx="148">
                  <c:v>30</c:v>
                </c:pt>
                <c:pt idx="149">
                  <c:v>30</c:v>
                </c:pt>
                <c:pt idx="150">
                  <c:v>30</c:v>
                </c:pt>
                <c:pt idx="151">
                  <c:v>30</c:v>
                </c:pt>
                <c:pt idx="152">
                  <c:v>30</c:v>
                </c:pt>
                <c:pt idx="153">
                  <c:v>30</c:v>
                </c:pt>
                <c:pt idx="154">
                  <c:v>30</c:v>
                </c:pt>
                <c:pt idx="155">
                  <c:v>30</c:v>
                </c:pt>
                <c:pt idx="156">
                  <c:v>30</c:v>
                </c:pt>
                <c:pt idx="157">
                  <c:v>30</c:v>
                </c:pt>
                <c:pt idx="158">
                  <c:v>30</c:v>
                </c:pt>
                <c:pt idx="159">
                  <c:v>30</c:v>
                </c:pt>
                <c:pt idx="160">
                  <c:v>30</c:v>
                </c:pt>
                <c:pt idx="161">
                  <c:v>30</c:v>
                </c:pt>
                <c:pt idx="162">
                  <c:v>30</c:v>
                </c:pt>
                <c:pt idx="163">
                  <c:v>30</c:v>
                </c:pt>
                <c:pt idx="164">
                  <c:v>30</c:v>
                </c:pt>
                <c:pt idx="165">
                  <c:v>30</c:v>
                </c:pt>
                <c:pt idx="166">
                  <c:v>30</c:v>
                </c:pt>
                <c:pt idx="167">
                  <c:v>30</c:v>
                </c:pt>
                <c:pt idx="168">
                  <c:v>30</c:v>
                </c:pt>
                <c:pt idx="169">
                  <c:v>30</c:v>
                </c:pt>
                <c:pt idx="170">
                  <c:v>30</c:v>
                </c:pt>
                <c:pt idx="171">
                  <c:v>30</c:v>
                </c:pt>
                <c:pt idx="172">
                  <c:v>30</c:v>
                </c:pt>
                <c:pt idx="173">
                  <c:v>30</c:v>
                </c:pt>
                <c:pt idx="174">
                  <c:v>30</c:v>
                </c:pt>
                <c:pt idx="175">
                  <c:v>30</c:v>
                </c:pt>
                <c:pt idx="176">
                  <c:v>30</c:v>
                </c:pt>
                <c:pt idx="177">
                  <c:v>30</c:v>
                </c:pt>
                <c:pt idx="178">
                  <c:v>30</c:v>
                </c:pt>
                <c:pt idx="179">
                  <c:v>30</c:v>
                </c:pt>
                <c:pt idx="180">
                  <c:v>30</c:v>
                </c:pt>
                <c:pt idx="181">
                  <c:v>30</c:v>
                </c:pt>
                <c:pt idx="182">
                  <c:v>30</c:v>
                </c:pt>
                <c:pt idx="183">
                  <c:v>30</c:v>
                </c:pt>
                <c:pt idx="184">
                  <c:v>30</c:v>
                </c:pt>
                <c:pt idx="185">
                  <c:v>30</c:v>
                </c:pt>
                <c:pt idx="186">
                  <c:v>30</c:v>
                </c:pt>
                <c:pt idx="187">
                  <c:v>30</c:v>
                </c:pt>
                <c:pt idx="188">
                  <c:v>30</c:v>
                </c:pt>
                <c:pt idx="189">
                  <c:v>30</c:v>
                </c:pt>
                <c:pt idx="190">
                  <c:v>30</c:v>
                </c:pt>
                <c:pt idx="191">
                  <c:v>30</c:v>
                </c:pt>
                <c:pt idx="192">
                  <c:v>30</c:v>
                </c:pt>
                <c:pt idx="193">
                  <c:v>30</c:v>
                </c:pt>
                <c:pt idx="194">
                  <c:v>30</c:v>
                </c:pt>
                <c:pt idx="195">
                  <c:v>30</c:v>
                </c:pt>
                <c:pt idx="196">
                  <c:v>30</c:v>
                </c:pt>
                <c:pt idx="197">
                  <c:v>30</c:v>
                </c:pt>
                <c:pt idx="198">
                  <c:v>30</c:v>
                </c:pt>
                <c:pt idx="199">
                  <c:v>30</c:v>
                </c:pt>
                <c:pt idx="200">
                  <c:v>30</c:v>
                </c:pt>
                <c:pt idx="201">
                  <c:v>30</c:v>
                </c:pt>
                <c:pt idx="202">
                  <c:v>30</c:v>
                </c:pt>
                <c:pt idx="203">
                  <c:v>30</c:v>
                </c:pt>
                <c:pt idx="204">
                  <c:v>30</c:v>
                </c:pt>
                <c:pt idx="205">
                  <c:v>30</c:v>
                </c:pt>
                <c:pt idx="206">
                  <c:v>30</c:v>
                </c:pt>
                <c:pt idx="207">
                  <c:v>30</c:v>
                </c:pt>
                <c:pt idx="208">
                  <c:v>30</c:v>
                </c:pt>
                <c:pt idx="209">
                  <c:v>30</c:v>
                </c:pt>
                <c:pt idx="210">
                  <c:v>30</c:v>
                </c:pt>
                <c:pt idx="211">
                  <c:v>30</c:v>
                </c:pt>
                <c:pt idx="212">
                  <c:v>30</c:v>
                </c:pt>
                <c:pt idx="213">
                  <c:v>30</c:v>
                </c:pt>
                <c:pt idx="214">
                  <c:v>30</c:v>
                </c:pt>
                <c:pt idx="215">
                  <c:v>30</c:v>
                </c:pt>
                <c:pt idx="216">
                  <c:v>30</c:v>
                </c:pt>
                <c:pt idx="217">
                  <c:v>30</c:v>
                </c:pt>
                <c:pt idx="218">
                  <c:v>30</c:v>
                </c:pt>
                <c:pt idx="219">
                  <c:v>30</c:v>
                </c:pt>
                <c:pt idx="220">
                  <c:v>30</c:v>
                </c:pt>
                <c:pt idx="221">
                  <c:v>30</c:v>
                </c:pt>
                <c:pt idx="222">
                  <c:v>30</c:v>
                </c:pt>
                <c:pt idx="223">
                  <c:v>30</c:v>
                </c:pt>
                <c:pt idx="224">
                  <c:v>30</c:v>
                </c:pt>
                <c:pt idx="225">
                  <c:v>30</c:v>
                </c:pt>
                <c:pt idx="226">
                  <c:v>30</c:v>
                </c:pt>
                <c:pt idx="227">
                  <c:v>30</c:v>
                </c:pt>
                <c:pt idx="228">
                  <c:v>30</c:v>
                </c:pt>
                <c:pt idx="229">
                  <c:v>30</c:v>
                </c:pt>
                <c:pt idx="230">
                  <c:v>30</c:v>
                </c:pt>
                <c:pt idx="231">
                  <c:v>30</c:v>
                </c:pt>
                <c:pt idx="232">
                  <c:v>30</c:v>
                </c:pt>
                <c:pt idx="233">
                  <c:v>30</c:v>
                </c:pt>
                <c:pt idx="234">
                  <c:v>30</c:v>
                </c:pt>
                <c:pt idx="235">
                  <c:v>30</c:v>
                </c:pt>
                <c:pt idx="236">
                  <c:v>30</c:v>
                </c:pt>
                <c:pt idx="237">
                  <c:v>30</c:v>
                </c:pt>
                <c:pt idx="238">
                  <c:v>30</c:v>
                </c:pt>
                <c:pt idx="239">
                  <c:v>30</c:v>
                </c:pt>
                <c:pt idx="240">
                  <c:v>30</c:v>
                </c:pt>
                <c:pt idx="241">
                  <c:v>30</c:v>
                </c:pt>
                <c:pt idx="242">
                  <c:v>30</c:v>
                </c:pt>
                <c:pt idx="243">
                  <c:v>30</c:v>
                </c:pt>
                <c:pt idx="244">
                  <c:v>30</c:v>
                </c:pt>
                <c:pt idx="245">
                  <c:v>30</c:v>
                </c:pt>
                <c:pt idx="246">
                  <c:v>30</c:v>
                </c:pt>
                <c:pt idx="247">
                  <c:v>30</c:v>
                </c:pt>
                <c:pt idx="248">
                  <c:v>30</c:v>
                </c:pt>
                <c:pt idx="249">
                  <c:v>30</c:v>
                </c:pt>
                <c:pt idx="250">
                  <c:v>30</c:v>
                </c:pt>
                <c:pt idx="251">
                  <c:v>30</c:v>
                </c:pt>
                <c:pt idx="252">
                  <c:v>30</c:v>
                </c:pt>
                <c:pt idx="253">
                  <c:v>30</c:v>
                </c:pt>
                <c:pt idx="254">
                  <c:v>30</c:v>
                </c:pt>
                <c:pt idx="255">
                  <c:v>30</c:v>
                </c:pt>
                <c:pt idx="256">
                  <c:v>30</c:v>
                </c:pt>
                <c:pt idx="257">
                  <c:v>30</c:v>
                </c:pt>
                <c:pt idx="258">
                  <c:v>30</c:v>
                </c:pt>
                <c:pt idx="259">
                  <c:v>30</c:v>
                </c:pt>
                <c:pt idx="260">
                  <c:v>30</c:v>
                </c:pt>
                <c:pt idx="261">
                  <c:v>30</c:v>
                </c:pt>
                <c:pt idx="262">
                  <c:v>30</c:v>
                </c:pt>
                <c:pt idx="263">
                  <c:v>30</c:v>
                </c:pt>
                <c:pt idx="264">
                  <c:v>30</c:v>
                </c:pt>
                <c:pt idx="265">
                  <c:v>30</c:v>
                </c:pt>
                <c:pt idx="266">
                  <c:v>30</c:v>
                </c:pt>
                <c:pt idx="267">
                  <c:v>13.333000183105469</c:v>
                </c:pt>
                <c:pt idx="268">
                  <c:v>30</c:v>
                </c:pt>
                <c:pt idx="269">
                  <c:v>30</c:v>
                </c:pt>
                <c:pt idx="270">
                  <c:v>30</c:v>
                </c:pt>
                <c:pt idx="271">
                  <c:v>30</c:v>
                </c:pt>
                <c:pt idx="272">
                  <c:v>30</c:v>
                </c:pt>
                <c:pt idx="273">
                  <c:v>30</c:v>
                </c:pt>
                <c:pt idx="274">
                  <c:v>30</c:v>
                </c:pt>
                <c:pt idx="275">
                  <c:v>30</c:v>
                </c:pt>
                <c:pt idx="276">
                  <c:v>30</c:v>
                </c:pt>
                <c:pt idx="277">
                  <c:v>30</c:v>
                </c:pt>
                <c:pt idx="278">
                  <c:v>30</c:v>
                </c:pt>
                <c:pt idx="279">
                  <c:v>30</c:v>
                </c:pt>
                <c:pt idx="280">
                  <c:v>30</c:v>
                </c:pt>
                <c:pt idx="281">
                  <c:v>30</c:v>
                </c:pt>
                <c:pt idx="282">
                  <c:v>30</c:v>
                </c:pt>
                <c:pt idx="283">
                  <c:v>30</c:v>
                </c:pt>
                <c:pt idx="284">
                  <c:v>30</c:v>
                </c:pt>
                <c:pt idx="285">
                  <c:v>30</c:v>
                </c:pt>
                <c:pt idx="286">
                  <c:v>30</c:v>
                </c:pt>
                <c:pt idx="287">
                  <c:v>30</c:v>
                </c:pt>
                <c:pt idx="288">
                  <c:v>30</c:v>
                </c:pt>
                <c:pt idx="289">
                  <c:v>30</c:v>
                </c:pt>
                <c:pt idx="290">
                  <c:v>30</c:v>
                </c:pt>
                <c:pt idx="291">
                  <c:v>30</c:v>
                </c:pt>
                <c:pt idx="292">
                  <c:v>30</c:v>
                </c:pt>
                <c:pt idx="293">
                  <c:v>30</c:v>
                </c:pt>
                <c:pt idx="294">
                  <c:v>30</c:v>
                </c:pt>
                <c:pt idx="295">
                  <c:v>30</c:v>
                </c:pt>
                <c:pt idx="296">
                  <c:v>30</c:v>
                </c:pt>
                <c:pt idx="297">
                  <c:v>30</c:v>
                </c:pt>
                <c:pt idx="298">
                  <c:v>30</c:v>
                </c:pt>
                <c:pt idx="299">
                  <c:v>30</c:v>
                </c:pt>
                <c:pt idx="300">
                  <c:v>30</c:v>
                </c:pt>
                <c:pt idx="301">
                  <c:v>30</c:v>
                </c:pt>
                <c:pt idx="302">
                  <c:v>30</c:v>
                </c:pt>
                <c:pt idx="303">
                  <c:v>30</c:v>
                </c:pt>
                <c:pt idx="304">
                  <c:v>30</c:v>
                </c:pt>
                <c:pt idx="305">
                  <c:v>30</c:v>
                </c:pt>
                <c:pt idx="306">
                  <c:v>30</c:v>
                </c:pt>
                <c:pt idx="307">
                  <c:v>30</c:v>
                </c:pt>
                <c:pt idx="308">
                  <c:v>30</c:v>
                </c:pt>
                <c:pt idx="309">
                  <c:v>30</c:v>
                </c:pt>
                <c:pt idx="310">
                  <c:v>30</c:v>
                </c:pt>
                <c:pt idx="311">
                  <c:v>30</c:v>
                </c:pt>
                <c:pt idx="312">
                  <c:v>30</c:v>
                </c:pt>
                <c:pt idx="313">
                  <c:v>30</c:v>
                </c:pt>
                <c:pt idx="314">
                  <c:v>30</c:v>
                </c:pt>
                <c:pt idx="315">
                  <c:v>30</c:v>
                </c:pt>
                <c:pt idx="316">
                  <c:v>30</c:v>
                </c:pt>
                <c:pt idx="317">
                  <c:v>30</c:v>
                </c:pt>
                <c:pt idx="318">
                  <c:v>30</c:v>
                </c:pt>
                <c:pt idx="319">
                  <c:v>30</c:v>
                </c:pt>
                <c:pt idx="320">
                  <c:v>30</c:v>
                </c:pt>
                <c:pt idx="321">
                  <c:v>30</c:v>
                </c:pt>
                <c:pt idx="322">
                  <c:v>30</c:v>
                </c:pt>
                <c:pt idx="323">
                  <c:v>30</c:v>
                </c:pt>
                <c:pt idx="324">
                  <c:v>30</c:v>
                </c:pt>
                <c:pt idx="325">
                  <c:v>30</c:v>
                </c:pt>
                <c:pt idx="326">
                  <c:v>30</c:v>
                </c:pt>
                <c:pt idx="327">
                  <c:v>30</c:v>
                </c:pt>
                <c:pt idx="328">
                  <c:v>30</c:v>
                </c:pt>
                <c:pt idx="329">
                  <c:v>30</c:v>
                </c:pt>
                <c:pt idx="330">
                  <c:v>30</c:v>
                </c:pt>
                <c:pt idx="331">
                  <c:v>30</c:v>
                </c:pt>
                <c:pt idx="332">
                  <c:v>30</c:v>
                </c:pt>
                <c:pt idx="333">
                  <c:v>30</c:v>
                </c:pt>
                <c:pt idx="334">
                  <c:v>30</c:v>
                </c:pt>
                <c:pt idx="335">
                  <c:v>30</c:v>
                </c:pt>
                <c:pt idx="336">
                  <c:v>30</c:v>
                </c:pt>
                <c:pt idx="337">
                  <c:v>30</c:v>
                </c:pt>
                <c:pt idx="338">
                  <c:v>30</c:v>
                </c:pt>
                <c:pt idx="339">
                  <c:v>30</c:v>
                </c:pt>
                <c:pt idx="340">
                  <c:v>30</c:v>
                </c:pt>
                <c:pt idx="341">
                  <c:v>30</c:v>
                </c:pt>
                <c:pt idx="342">
                  <c:v>30</c:v>
                </c:pt>
                <c:pt idx="343">
                  <c:v>30</c:v>
                </c:pt>
                <c:pt idx="344">
                  <c:v>30</c:v>
                </c:pt>
                <c:pt idx="345">
                  <c:v>30</c:v>
                </c:pt>
                <c:pt idx="346">
                  <c:v>30</c:v>
                </c:pt>
                <c:pt idx="347">
                  <c:v>30</c:v>
                </c:pt>
                <c:pt idx="348">
                  <c:v>30</c:v>
                </c:pt>
                <c:pt idx="349">
                  <c:v>30</c:v>
                </c:pt>
                <c:pt idx="350">
                  <c:v>30</c:v>
                </c:pt>
                <c:pt idx="351">
                  <c:v>30</c:v>
                </c:pt>
                <c:pt idx="352">
                  <c:v>30</c:v>
                </c:pt>
                <c:pt idx="353">
                  <c:v>30</c:v>
                </c:pt>
                <c:pt idx="354">
                  <c:v>30</c:v>
                </c:pt>
                <c:pt idx="355">
                  <c:v>30</c:v>
                </c:pt>
                <c:pt idx="356">
                  <c:v>30</c:v>
                </c:pt>
                <c:pt idx="357">
                  <c:v>30</c:v>
                </c:pt>
                <c:pt idx="358">
                  <c:v>30</c:v>
                </c:pt>
                <c:pt idx="359">
                  <c:v>30</c:v>
                </c:pt>
                <c:pt idx="360">
                  <c:v>30</c:v>
                </c:pt>
                <c:pt idx="361">
                  <c:v>30</c:v>
                </c:pt>
                <c:pt idx="362">
                  <c:v>30</c:v>
                </c:pt>
                <c:pt idx="363">
                  <c:v>30</c:v>
                </c:pt>
                <c:pt idx="364">
                  <c:v>30</c:v>
                </c:pt>
                <c:pt idx="365">
                  <c:v>30</c:v>
                </c:pt>
                <c:pt idx="366">
                  <c:v>30</c:v>
                </c:pt>
                <c:pt idx="367">
                  <c:v>30</c:v>
                </c:pt>
                <c:pt idx="368">
                  <c:v>30</c:v>
                </c:pt>
                <c:pt idx="369">
                  <c:v>30</c:v>
                </c:pt>
                <c:pt idx="370">
                  <c:v>30</c:v>
                </c:pt>
                <c:pt idx="371">
                  <c:v>30</c:v>
                </c:pt>
                <c:pt idx="372">
                  <c:v>30</c:v>
                </c:pt>
                <c:pt idx="373">
                  <c:v>30</c:v>
                </c:pt>
                <c:pt idx="374">
                  <c:v>30</c:v>
                </c:pt>
                <c:pt idx="375">
                  <c:v>30</c:v>
                </c:pt>
                <c:pt idx="376">
                  <c:v>30</c:v>
                </c:pt>
                <c:pt idx="377">
                  <c:v>30</c:v>
                </c:pt>
                <c:pt idx="378">
                  <c:v>30</c:v>
                </c:pt>
                <c:pt idx="379">
                  <c:v>30</c:v>
                </c:pt>
                <c:pt idx="380">
                  <c:v>30</c:v>
                </c:pt>
                <c:pt idx="381">
                  <c:v>30</c:v>
                </c:pt>
                <c:pt idx="382">
                  <c:v>30</c:v>
                </c:pt>
                <c:pt idx="383">
                  <c:v>30</c:v>
                </c:pt>
                <c:pt idx="384">
                  <c:v>30</c:v>
                </c:pt>
                <c:pt idx="385">
                  <c:v>30</c:v>
                </c:pt>
                <c:pt idx="386">
                  <c:v>30</c:v>
                </c:pt>
                <c:pt idx="387">
                  <c:v>30</c:v>
                </c:pt>
                <c:pt idx="388">
                  <c:v>30</c:v>
                </c:pt>
                <c:pt idx="389">
                  <c:v>30</c:v>
                </c:pt>
                <c:pt idx="390">
                  <c:v>30</c:v>
                </c:pt>
                <c:pt idx="391">
                  <c:v>30</c:v>
                </c:pt>
                <c:pt idx="392">
                  <c:v>30</c:v>
                </c:pt>
                <c:pt idx="393">
                  <c:v>30</c:v>
                </c:pt>
                <c:pt idx="394">
                  <c:v>30</c:v>
                </c:pt>
                <c:pt idx="395">
                  <c:v>30</c:v>
                </c:pt>
                <c:pt idx="396">
                  <c:v>30</c:v>
                </c:pt>
                <c:pt idx="397">
                  <c:v>30</c:v>
                </c:pt>
                <c:pt idx="398">
                  <c:v>30</c:v>
                </c:pt>
                <c:pt idx="399">
                  <c:v>30</c:v>
                </c:pt>
                <c:pt idx="400">
                  <c:v>30</c:v>
                </c:pt>
                <c:pt idx="401">
                  <c:v>30</c:v>
                </c:pt>
                <c:pt idx="402">
                  <c:v>30</c:v>
                </c:pt>
                <c:pt idx="403">
                  <c:v>30</c:v>
                </c:pt>
                <c:pt idx="404">
                  <c:v>30</c:v>
                </c:pt>
                <c:pt idx="405">
                  <c:v>30</c:v>
                </c:pt>
                <c:pt idx="406">
                  <c:v>30</c:v>
                </c:pt>
                <c:pt idx="407">
                  <c:v>30</c:v>
                </c:pt>
                <c:pt idx="408">
                  <c:v>30</c:v>
                </c:pt>
                <c:pt idx="409">
                  <c:v>30</c:v>
                </c:pt>
                <c:pt idx="410">
                  <c:v>30</c:v>
                </c:pt>
                <c:pt idx="411">
                  <c:v>30</c:v>
                </c:pt>
                <c:pt idx="412">
                  <c:v>30</c:v>
                </c:pt>
                <c:pt idx="413">
                  <c:v>30</c:v>
                </c:pt>
                <c:pt idx="414">
                  <c:v>30</c:v>
                </c:pt>
                <c:pt idx="415">
                  <c:v>30</c:v>
                </c:pt>
                <c:pt idx="416">
                  <c:v>30</c:v>
                </c:pt>
                <c:pt idx="417">
                  <c:v>30</c:v>
                </c:pt>
                <c:pt idx="418">
                  <c:v>30</c:v>
                </c:pt>
                <c:pt idx="419">
                  <c:v>30</c:v>
                </c:pt>
                <c:pt idx="420">
                  <c:v>30</c:v>
                </c:pt>
                <c:pt idx="421">
                  <c:v>30</c:v>
                </c:pt>
                <c:pt idx="422">
                  <c:v>30</c:v>
                </c:pt>
                <c:pt idx="423">
                  <c:v>30</c:v>
                </c:pt>
                <c:pt idx="424">
                  <c:v>30</c:v>
                </c:pt>
                <c:pt idx="425">
                  <c:v>30</c:v>
                </c:pt>
                <c:pt idx="426">
                  <c:v>30</c:v>
                </c:pt>
                <c:pt idx="427">
                  <c:v>30</c:v>
                </c:pt>
                <c:pt idx="428">
                  <c:v>30</c:v>
                </c:pt>
                <c:pt idx="429">
                  <c:v>30</c:v>
                </c:pt>
                <c:pt idx="430">
                  <c:v>30</c:v>
                </c:pt>
                <c:pt idx="431">
                  <c:v>30</c:v>
                </c:pt>
                <c:pt idx="432">
                  <c:v>30</c:v>
                </c:pt>
                <c:pt idx="433">
                  <c:v>30</c:v>
                </c:pt>
                <c:pt idx="434">
                  <c:v>30</c:v>
                </c:pt>
                <c:pt idx="435">
                  <c:v>30</c:v>
                </c:pt>
                <c:pt idx="436">
                  <c:v>30</c:v>
                </c:pt>
                <c:pt idx="437">
                  <c:v>30</c:v>
                </c:pt>
                <c:pt idx="438">
                  <c:v>30</c:v>
                </c:pt>
                <c:pt idx="439">
                  <c:v>30</c:v>
                </c:pt>
                <c:pt idx="440">
                  <c:v>30</c:v>
                </c:pt>
                <c:pt idx="441">
                  <c:v>30</c:v>
                </c:pt>
                <c:pt idx="442">
                  <c:v>30</c:v>
                </c:pt>
                <c:pt idx="443">
                  <c:v>30</c:v>
                </c:pt>
                <c:pt idx="444">
                  <c:v>30</c:v>
                </c:pt>
                <c:pt idx="445">
                  <c:v>30</c:v>
                </c:pt>
                <c:pt idx="446">
                  <c:v>30</c:v>
                </c:pt>
                <c:pt idx="447">
                  <c:v>30</c:v>
                </c:pt>
                <c:pt idx="448">
                  <c:v>30</c:v>
                </c:pt>
                <c:pt idx="449">
                  <c:v>30</c:v>
                </c:pt>
                <c:pt idx="450">
                  <c:v>30</c:v>
                </c:pt>
                <c:pt idx="451">
                  <c:v>30</c:v>
                </c:pt>
                <c:pt idx="452">
                  <c:v>30</c:v>
                </c:pt>
                <c:pt idx="453">
                  <c:v>30</c:v>
                </c:pt>
                <c:pt idx="454">
                  <c:v>30</c:v>
                </c:pt>
                <c:pt idx="455">
                  <c:v>30</c:v>
                </c:pt>
                <c:pt idx="456">
                  <c:v>30</c:v>
                </c:pt>
                <c:pt idx="457">
                  <c:v>30</c:v>
                </c:pt>
                <c:pt idx="458">
                  <c:v>30</c:v>
                </c:pt>
                <c:pt idx="459">
                  <c:v>30</c:v>
                </c:pt>
                <c:pt idx="460">
                  <c:v>30</c:v>
                </c:pt>
                <c:pt idx="461">
                  <c:v>30</c:v>
                </c:pt>
                <c:pt idx="462">
                  <c:v>30</c:v>
                </c:pt>
                <c:pt idx="463">
                  <c:v>30</c:v>
                </c:pt>
                <c:pt idx="464">
                  <c:v>30</c:v>
                </c:pt>
                <c:pt idx="465">
                  <c:v>30</c:v>
                </c:pt>
                <c:pt idx="466">
                  <c:v>30</c:v>
                </c:pt>
                <c:pt idx="467">
                  <c:v>30</c:v>
                </c:pt>
                <c:pt idx="468">
                  <c:v>30</c:v>
                </c:pt>
                <c:pt idx="469">
                  <c:v>30</c:v>
                </c:pt>
                <c:pt idx="470">
                  <c:v>30</c:v>
                </c:pt>
                <c:pt idx="471">
                  <c:v>30</c:v>
                </c:pt>
                <c:pt idx="472">
                  <c:v>30</c:v>
                </c:pt>
                <c:pt idx="473">
                  <c:v>30</c:v>
                </c:pt>
                <c:pt idx="474">
                  <c:v>30</c:v>
                </c:pt>
                <c:pt idx="475">
                  <c:v>30</c:v>
                </c:pt>
                <c:pt idx="476">
                  <c:v>30</c:v>
                </c:pt>
                <c:pt idx="477">
                  <c:v>30</c:v>
                </c:pt>
                <c:pt idx="478">
                  <c:v>30</c:v>
                </c:pt>
                <c:pt idx="479">
                  <c:v>30</c:v>
                </c:pt>
                <c:pt idx="480">
                  <c:v>30</c:v>
                </c:pt>
                <c:pt idx="481">
                  <c:v>30</c:v>
                </c:pt>
                <c:pt idx="482">
                  <c:v>30</c:v>
                </c:pt>
                <c:pt idx="483">
                  <c:v>30</c:v>
                </c:pt>
                <c:pt idx="484">
                  <c:v>30</c:v>
                </c:pt>
                <c:pt idx="485">
                  <c:v>30</c:v>
                </c:pt>
                <c:pt idx="486">
                  <c:v>30</c:v>
                </c:pt>
                <c:pt idx="487">
                  <c:v>30</c:v>
                </c:pt>
                <c:pt idx="488">
                  <c:v>30</c:v>
                </c:pt>
                <c:pt idx="489">
                  <c:v>30</c:v>
                </c:pt>
                <c:pt idx="490">
                  <c:v>30</c:v>
                </c:pt>
                <c:pt idx="491">
                  <c:v>30</c:v>
                </c:pt>
                <c:pt idx="492">
                  <c:v>30</c:v>
                </c:pt>
                <c:pt idx="493">
                  <c:v>30</c:v>
                </c:pt>
                <c:pt idx="494">
                  <c:v>30</c:v>
                </c:pt>
                <c:pt idx="495">
                  <c:v>30</c:v>
                </c:pt>
                <c:pt idx="496">
                  <c:v>30</c:v>
                </c:pt>
                <c:pt idx="497">
                  <c:v>30</c:v>
                </c:pt>
                <c:pt idx="498">
                  <c:v>30</c:v>
                </c:pt>
                <c:pt idx="499">
                  <c:v>30</c:v>
                </c:pt>
                <c:pt idx="500">
                  <c:v>30</c:v>
                </c:pt>
                <c:pt idx="501">
                  <c:v>30</c:v>
                </c:pt>
                <c:pt idx="502">
                  <c:v>30</c:v>
                </c:pt>
                <c:pt idx="503">
                  <c:v>30</c:v>
                </c:pt>
                <c:pt idx="504">
                  <c:v>30</c:v>
                </c:pt>
                <c:pt idx="505">
                  <c:v>30</c:v>
                </c:pt>
                <c:pt idx="506">
                  <c:v>30</c:v>
                </c:pt>
                <c:pt idx="507">
                  <c:v>30</c:v>
                </c:pt>
                <c:pt idx="508">
                  <c:v>30</c:v>
                </c:pt>
                <c:pt idx="509">
                  <c:v>30</c:v>
                </c:pt>
                <c:pt idx="510">
                  <c:v>30</c:v>
                </c:pt>
                <c:pt idx="511">
                  <c:v>30</c:v>
                </c:pt>
                <c:pt idx="512">
                  <c:v>30</c:v>
                </c:pt>
                <c:pt idx="513">
                  <c:v>30</c:v>
                </c:pt>
                <c:pt idx="514">
                  <c:v>30</c:v>
                </c:pt>
                <c:pt idx="515">
                  <c:v>30</c:v>
                </c:pt>
                <c:pt idx="516">
                  <c:v>30</c:v>
                </c:pt>
                <c:pt idx="517">
                  <c:v>30</c:v>
                </c:pt>
                <c:pt idx="518">
                  <c:v>30</c:v>
                </c:pt>
                <c:pt idx="519">
                  <c:v>30</c:v>
                </c:pt>
                <c:pt idx="520">
                  <c:v>30</c:v>
                </c:pt>
                <c:pt idx="521">
                  <c:v>30</c:v>
                </c:pt>
                <c:pt idx="522">
                  <c:v>30</c:v>
                </c:pt>
                <c:pt idx="523">
                  <c:v>30</c:v>
                </c:pt>
                <c:pt idx="524">
                  <c:v>30</c:v>
                </c:pt>
                <c:pt idx="525">
                  <c:v>30</c:v>
                </c:pt>
                <c:pt idx="526">
                  <c:v>30</c:v>
                </c:pt>
                <c:pt idx="527">
                  <c:v>30</c:v>
                </c:pt>
                <c:pt idx="528">
                  <c:v>30</c:v>
                </c:pt>
                <c:pt idx="529">
                  <c:v>30</c:v>
                </c:pt>
                <c:pt idx="530">
                  <c:v>30</c:v>
                </c:pt>
                <c:pt idx="531">
                  <c:v>30</c:v>
                </c:pt>
                <c:pt idx="532">
                  <c:v>30</c:v>
                </c:pt>
                <c:pt idx="533">
                  <c:v>30</c:v>
                </c:pt>
                <c:pt idx="534">
                  <c:v>30</c:v>
                </c:pt>
                <c:pt idx="535">
                  <c:v>30</c:v>
                </c:pt>
                <c:pt idx="536">
                  <c:v>30</c:v>
                </c:pt>
              </c:numCache>
            </c:numRef>
          </c:val>
          <c:smooth val="0"/>
          <c:extLst>
            <c:ext xmlns:c16="http://schemas.microsoft.com/office/drawing/2014/chart" uri="{C3380CC4-5D6E-409C-BE32-E72D297353CC}">
              <c16:uniqueId val="{00000000-162A-4075-A305-59136C7BF377}"/>
            </c:ext>
          </c:extLst>
        </c:ser>
        <c:ser>
          <c:idx val="1"/>
          <c:order val="1"/>
          <c:tx>
            <c:strRef>
              <c:f>Sheet1!$C$1</c:f>
              <c:strCache>
                <c:ptCount val="1"/>
                <c:pt idx="0">
                  <c:v>p50</c:v>
                </c:pt>
              </c:strCache>
            </c:strRef>
          </c:tx>
          <c:spPr>
            <a:ln w="28575" cap="rnd">
              <a:noFill/>
              <a:round/>
            </a:ln>
            <a:effectLst/>
          </c:spPr>
          <c:marker>
            <c:symbol val="none"/>
          </c:marker>
          <c:cat>
            <c:numRef>
              <c:f>Sheet1!$A$2:$A$538</c:f>
              <c:numCache>
                <c:formatCode>General</c:formatCode>
                <c:ptCount val="537"/>
              </c:numCache>
            </c:numRef>
          </c:cat>
          <c:val>
            <c:numRef>
              <c:f>Sheet1!$C$2:$C$538</c:f>
              <c:numCache>
                <c:formatCode>General</c:formatCode>
                <c:ptCount val="537"/>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pt idx="19">
                  <c:v>30</c:v>
                </c:pt>
                <c:pt idx="20">
                  <c:v>30</c:v>
                </c:pt>
                <c:pt idx="21">
                  <c:v>30</c:v>
                </c:pt>
                <c:pt idx="22">
                  <c:v>30</c:v>
                </c:pt>
                <c:pt idx="23">
                  <c:v>30</c:v>
                </c:pt>
                <c:pt idx="24">
                  <c:v>30</c:v>
                </c:pt>
                <c:pt idx="25">
                  <c:v>30</c:v>
                </c:pt>
                <c:pt idx="26">
                  <c:v>30</c:v>
                </c:pt>
                <c:pt idx="27">
                  <c:v>30</c:v>
                </c:pt>
                <c:pt idx="28">
                  <c:v>30</c:v>
                </c:pt>
                <c:pt idx="29">
                  <c:v>30</c:v>
                </c:pt>
                <c:pt idx="30">
                  <c:v>30</c:v>
                </c:pt>
                <c:pt idx="31">
                  <c:v>30</c:v>
                </c:pt>
                <c:pt idx="32">
                  <c:v>30</c:v>
                </c:pt>
                <c:pt idx="33">
                  <c:v>30</c:v>
                </c:pt>
                <c:pt idx="34">
                  <c:v>30</c:v>
                </c:pt>
                <c:pt idx="35">
                  <c:v>30</c:v>
                </c:pt>
                <c:pt idx="36">
                  <c:v>30</c:v>
                </c:pt>
                <c:pt idx="37">
                  <c:v>30</c:v>
                </c:pt>
                <c:pt idx="38">
                  <c:v>30</c:v>
                </c:pt>
                <c:pt idx="39">
                  <c:v>30</c:v>
                </c:pt>
                <c:pt idx="40">
                  <c:v>30</c:v>
                </c:pt>
                <c:pt idx="41">
                  <c:v>30</c:v>
                </c:pt>
                <c:pt idx="42">
                  <c:v>30</c:v>
                </c:pt>
                <c:pt idx="43">
                  <c:v>30</c:v>
                </c:pt>
                <c:pt idx="44">
                  <c:v>30</c:v>
                </c:pt>
                <c:pt idx="45">
                  <c:v>30</c:v>
                </c:pt>
                <c:pt idx="46">
                  <c:v>30</c:v>
                </c:pt>
                <c:pt idx="47">
                  <c:v>30</c:v>
                </c:pt>
                <c:pt idx="48">
                  <c:v>30</c:v>
                </c:pt>
                <c:pt idx="49">
                  <c:v>30</c:v>
                </c:pt>
                <c:pt idx="50">
                  <c:v>30</c:v>
                </c:pt>
                <c:pt idx="51">
                  <c:v>30</c:v>
                </c:pt>
                <c:pt idx="52">
                  <c:v>30</c:v>
                </c:pt>
                <c:pt idx="53">
                  <c:v>30</c:v>
                </c:pt>
                <c:pt idx="54">
                  <c:v>30</c:v>
                </c:pt>
                <c:pt idx="55">
                  <c:v>30</c:v>
                </c:pt>
                <c:pt idx="56">
                  <c:v>30</c:v>
                </c:pt>
                <c:pt idx="57">
                  <c:v>30</c:v>
                </c:pt>
                <c:pt idx="58">
                  <c:v>30</c:v>
                </c:pt>
                <c:pt idx="59">
                  <c:v>30</c:v>
                </c:pt>
                <c:pt idx="60">
                  <c:v>30</c:v>
                </c:pt>
                <c:pt idx="61">
                  <c:v>30</c:v>
                </c:pt>
                <c:pt idx="62">
                  <c:v>30</c:v>
                </c:pt>
                <c:pt idx="63">
                  <c:v>30</c:v>
                </c:pt>
                <c:pt idx="64">
                  <c:v>30</c:v>
                </c:pt>
                <c:pt idx="65">
                  <c:v>30</c:v>
                </c:pt>
                <c:pt idx="66">
                  <c:v>30</c:v>
                </c:pt>
                <c:pt idx="67">
                  <c:v>30</c:v>
                </c:pt>
                <c:pt idx="68">
                  <c:v>30</c:v>
                </c:pt>
                <c:pt idx="69">
                  <c:v>30</c:v>
                </c:pt>
                <c:pt idx="70">
                  <c:v>30</c:v>
                </c:pt>
                <c:pt idx="71">
                  <c:v>30</c:v>
                </c:pt>
                <c:pt idx="72">
                  <c:v>30</c:v>
                </c:pt>
                <c:pt idx="73">
                  <c:v>30</c:v>
                </c:pt>
                <c:pt idx="74">
                  <c:v>30</c:v>
                </c:pt>
                <c:pt idx="75">
                  <c:v>30</c:v>
                </c:pt>
                <c:pt idx="76">
                  <c:v>30</c:v>
                </c:pt>
                <c:pt idx="77">
                  <c:v>30</c:v>
                </c:pt>
                <c:pt idx="78">
                  <c:v>30</c:v>
                </c:pt>
                <c:pt idx="79">
                  <c:v>30</c:v>
                </c:pt>
                <c:pt idx="80">
                  <c:v>30</c:v>
                </c:pt>
                <c:pt idx="81">
                  <c:v>30</c:v>
                </c:pt>
                <c:pt idx="82">
                  <c:v>30</c:v>
                </c:pt>
                <c:pt idx="83">
                  <c:v>30</c:v>
                </c:pt>
                <c:pt idx="84">
                  <c:v>30</c:v>
                </c:pt>
                <c:pt idx="85">
                  <c:v>30</c:v>
                </c:pt>
                <c:pt idx="86">
                  <c:v>30</c:v>
                </c:pt>
                <c:pt idx="87">
                  <c:v>30</c:v>
                </c:pt>
                <c:pt idx="88">
                  <c:v>30</c:v>
                </c:pt>
                <c:pt idx="89">
                  <c:v>30</c:v>
                </c:pt>
                <c:pt idx="90">
                  <c:v>30</c:v>
                </c:pt>
                <c:pt idx="91">
                  <c:v>30</c:v>
                </c:pt>
                <c:pt idx="92">
                  <c:v>30</c:v>
                </c:pt>
                <c:pt idx="93">
                  <c:v>30</c:v>
                </c:pt>
                <c:pt idx="94">
                  <c:v>30</c:v>
                </c:pt>
                <c:pt idx="95">
                  <c:v>30</c:v>
                </c:pt>
                <c:pt idx="96">
                  <c:v>30</c:v>
                </c:pt>
                <c:pt idx="97">
                  <c:v>30</c:v>
                </c:pt>
                <c:pt idx="98">
                  <c:v>30</c:v>
                </c:pt>
                <c:pt idx="99">
                  <c:v>30</c:v>
                </c:pt>
                <c:pt idx="100">
                  <c:v>30</c:v>
                </c:pt>
                <c:pt idx="101">
                  <c:v>30</c:v>
                </c:pt>
                <c:pt idx="102">
                  <c:v>30</c:v>
                </c:pt>
                <c:pt idx="103">
                  <c:v>30</c:v>
                </c:pt>
                <c:pt idx="104">
                  <c:v>30</c:v>
                </c:pt>
                <c:pt idx="105">
                  <c:v>30</c:v>
                </c:pt>
                <c:pt idx="106">
                  <c:v>30</c:v>
                </c:pt>
                <c:pt idx="107">
                  <c:v>30</c:v>
                </c:pt>
                <c:pt idx="108">
                  <c:v>30</c:v>
                </c:pt>
                <c:pt idx="109">
                  <c:v>30</c:v>
                </c:pt>
                <c:pt idx="110">
                  <c:v>30</c:v>
                </c:pt>
                <c:pt idx="111">
                  <c:v>30</c:v>
                </c:pt>
                <c:pt idx="112">
                  <c:v>30</c:v>
                </c:pt>
                <c:pt idx="113">
                  <c:v>30</c:v>
                </c:pt>
                <c:pt idx="114">
                  <c:v>30</c:v>
                </c:pt>
                <c:pt idx="115">
                  <c:v>30</c:v>
                </c:pt>
                <c:pt idx="116">
                  <c:v>30</c:v>
                </c:pt>
                <c:pt idx="117">
                  <c:v>30</c:v>
                </c:pt>
                <c:pt idx="118">
                  <c:v>30</c:v>
                </c:pt>
                <c:pt idx="119">
                  <c:v>30</c:v>
                </c:pt>
                <c:pt idx="120">
                  <c:v>30</c:v>
                </c:pt>
                <c:pt idx="121">
                  <c:v>30</c:v>
                </c:pt>
                <c:pt idx="122">
                  <c:v>30</c:v>
                </c:pt>
                <c:pt idx="123">
                  <c:v>30</c:v>
                </c:pt>
                <c:pt idx="124">
                  <c:v>30</c:v>
                </c:pt>
                <c:pt idx="125">
                  <c:v>30</c:v>
                </c:pt>
                <c:pt idx="126">
                  <c:v>30</c:v>
                </c:pt>
                <c:pt idx="127">
                  <c:v>30</c:v>
                </c:pt>
                <c:pt idx="128">
                  <c:v>30</c:v>
                </c:pt>
                <c:pt idx="129">
                  <c:v>30</c:v>
                </c:pt>
                <c:pt idx="130">
                  <c:v>30</c:v>
                </c:pt>
                <c:pt idx="131">
                  <c:v>30</c:v>
                </c:pt>
                <c:pt idx="132">
                  <c:v>30</c:v>
                </c:pt>
                <c:pt idx="133">
                  <c:v>30</c:v>
                </c:pt>
                <c:pt idx="134">
                  <c:v>30</c:v>
                </c:pt>
                <c:pt idx="135">
                  <c:v>30</c:v>
                </c:pt>
                <c:pt idx="136">
                  <c:v>30</c:v>
                </c:pt>
                <c:pt idx="137">
                  <c:v>30</c:v>
                </c:pt>
                <c:pt idx="138">
                  <c:v>30</c:v>
                </c:pt>
                <c:pt idx="139">
                  <c:v>30</c:v>
                </c:pt>
                <c:pt idx="140">
                  <c:v>30</c:v>
                </c:pt>
                <c:pt idx="141">
                  <c:v>30</c:v>
                </c:pt>
                <c:pt idx="142">
                  <c:v>30</c:v>
                </c:pt>
                <c:pt idx="143">
                  <c:v>30</c:v>
                </c:pt>
                <c:pt idx="144">
                  <c:v>30</c:v>
                </c:pt>
                <c:pt idx="145">
                  <c:v>30</c:v>
                </c:pt>
                <c:pt idx="146">
                  <c:v>30</c:v>
                </c:pt>
                <c:pt idx="147">
                  <c:v>30</c:v>
                </c:pt>
                <c:pt idx="148">
                  <c:v>30</c:v>
                </c:pt>
                <c:pt idx="149">
                  <c:v>30</c:v>
                </c:pt>
                <c:pt idx="150">
                  <c:v>30</c:v>
                </c:pt>
                <c:pt idx="151">
                  <c:v>30</c:v>
                </c:pt>
                <c:pt idx="152">
                  <c:v>30</c:v>
                </c:pt>
                <c:pt idx="153">
                  <c:v>30</c:v>
                </c:pt>
                <c:pt idx="154">
                  <c:v>30</c:v>
                </c:pt>
                <c:pt idx="155">
                  <c:v>30</c:v>
                </c:pt>
                <c:pt idx="156">
                  <c:v>30</c:v>
                </c:pt>
                <c:pt idx="157">
                  <c:v>30</c:v>
                </c:pt>
                <c:pt idx="158">
                  <c:v>30</c:v>
                </c:pt>
                <c:pt idx="159">
                  <c:v>30</c:v>
                </c:pt>
                <c:pt idx="160">
                  <c:v>30</c:v>
                </c:pt>
                <c:pt idx="161">
                  <c:v>30</c:v>
                </c:pt>
                <c:pt idx="162">
                  <c:v>30</c:v>
                </c:pt>
                <c:pt idx="163">
                  <c:v>30</c:v>
                </c:pt>
                <c:pt idx="164">
                  <c:v>30</c:v>
                </c:pt>
                <c:pt idx="165">
                  <c:v>30</c:v>
                </c:pt>
                <c:pt idx="166">
                  <c:v>30</c:v>
                </c:pt>
                <c:pt idx="167">
                  <c:v>30</c:v>
                </c:pt>
                <c:pt idx="168">
                  <c:v>30</c:v>
                </c:pt>
                <c:pt idx="169">
                  <c:v>30</c:v>
                </c:pt>
                <c:pt idx="170">
                  <c:v>30</c:v>
                </c:pt>
                <c:pt idx="171">
                  <c:v>30</c:v>
                </c:pt>
                <c:pt idx="172">
                  <c:v>30</c:v>
                </c:pt>
                <c:pt idx="173">
                  <c:v>30</c:v>
                </c:pt>
                <c:pt idx="174">
                  <c:v>30</c:v>
                </c:pt>
                <c:pt idx="175">
                  <c:v>30</c:v>
                </c:pt>
                <c:pt idx="176">
                  <c:v>30</c:v>
                </c:pt>
                <c:pt idx="177">
                  <c:v>30</c:v>
                </c:pt>
                <c:pt idx="178">
                  <c:v>30</c:v>
                </c:pt>
                <c:pt idx="179">
                  <c:v>30</c:v>
                </c:pt>
                <c:pt idx="180">
                  <c:v>30</c:v>
                </c:pt>
                <c:pt idx="181">
                  <c:v>30</c:v>
                </c:pt>
                <c:pt idx="182">
                  <c:v>30</c:v>
                </c:pt>
                <c:pt idx="183">
                  <c:v>30</c:v>
                </c:pt>
                <c:pt idx="184">
                  <c:v>30</c:v>
                </c:pt>
                <c:pt idx="185">
                  <c:v>30</c:v>
                </c:pt>
                <c:pt idx="186">
                  <c:v>30</c:v>
                </c:pt>
                <c:pt idx="187">
                  <c:v>30</c:v>
                </c:pt>
                <c:pt idx="188">
                  <c:v>30</c:v>
                </c:pt>
                <c:pt idx="189">
                  <c:v>30</c:v>
                </c:pt>
                <c:pt idx="190">
                  <c:v>30</c:v>
                </c:pt>
                <c:pt idx="191">
                  <c:v>30</c:v>
                </c:pt>
                <c:pt idx="192">
                  <c:v>30</c:v>
                </c:pt>
                <c:pt idx="193">
                  <c:v>30</c:v>
                </c:pt>
                <c:pt idx="194">
                  <c:v>30</c:v>
                </c:pt>
                <c:pt idx="195">
                  <c:v>30</c:v>
                </c:pt>
                <c:pt idx="196">
                  <c:v>30</c:v>
                </c:pt>
                <c:pt idx="197">
                  <c:v>30</c:v>
                </c:pt>
                <c:pt idx="198">
                  <c:v>30</c:v>
                </c:pt>
                <c:pt idx="199">
                  <c:v>30</c:v>
                </c:pt>
                <c:pt idx="200">
                  <c:v>30</c:v>
                </c:pt>
                <c:pt idx="201">
                  <c:v>30</c:v>
                </c:pt>
                <c:pt idx="202">
                  <c:v>30</c:v>
                </c:pt>
                <c:pt idx="203">
                  <c:v>30</c:v>
                </c:pt>
                <c:pt idx="204">
                  <c:v>30</c:v>
                </c:pt>
                <c:pt idx="205">
                  <c:v>30</c:v>
                </c:pt>
                <c:pt idx="206">
                  <c:v>30</c:v>
                </c:pt>
                <c:pt idx="207">
                  <c:v>30</c:v>
                </c:pt>
                <c:pt idx="208">
                  <c:v>30</c:v>
                </c:pt>
                <c:pt idx="209">
                  <c:v>30</c:v>
                </c:pt>
                <c:pt idx="210">
                  <c:v>30</c:v>
                </c:pt>
                <c:pt idx="211">
                  <c:v>30</c:v>
                </c:pt>
                <c:pt idx="212">
                  <c:v>30</c:v>
                </c:pt>
                <c:pt idx="213">
                  <c:v>30</c:v>
                </c:pt>
                <c:pt idx="214">
                  <c:v>30</c:v>
                </c:pt>
                <c:pt idx="215">
                  <c:v>30</c:v>
                </c:pt>
                <c:pt idx="216">
                  <c:v>30</c:v>
                </c:pt>
                <c:pt idx="217">
                  <c:v>30</c:v>
                </c:pt>
                <c:pt idx="218">
                  <c:v>30</c:v>
                </c:pt>
                <c:pt idx="219">
                  <c:v>30</c:v>
                </c:pt>
                <c:pt idx="220">
                  <c:v>30</c:v>
                </c:pt>
                <c:pt idx="221">
                  <c:v>30</c:v>
                </c:pt>
                <c:pt idx="222">
                  <c:v>30</c:v>
                </c:pt>
                <c:pt idx="223">
                  <c:v>30</c:v>
                </c:pt>
                <c:pt idx="224">
                  <c:v>30</c:v>
                </c:pt>
                <c:pt idx="225">
                  <c:v>30</c:v>
                </c:pt>
                <c:pt idx="226">
                  <c:v>30</c:v>
                </c:pt>
                <c:pt idx="227">
                  <c:v>30</c:v>
                </c:pt>
                <c:pt idx="228">
                  <c:v>30</c:v>
                </c:pt>
                <c:pt idx="229">
                  <c:v>30</c:v>
                </c:pt>
                <c:pt idx="230">
                  <c:v>30</c:v>
                </c:pt>
                <c:pt idx="231">
                  <c:v>30</c:v>
                </c:pt>
                <c:pt idx="232">
                  <c:v>30</c:v>
                </c:pt>
                <c:pt idx="233">
                  <c:v>30</c:v>
                </c:pt>
                <c:pt idx="234">
                  <c:v>30</c:v>
                </c:pt>
                <c:pt idx="235">
                  <c:v>30</c:v>
                </c:pt>
                <c:pt idx="236">
                  <c:v>30</c:v>
                </c:pt>
                <c:pt idx="237">
                  <c:v>30</c:v>
                </c:pt>
                <c:pt idx="238">
                  <c:v>30</c:v>
                </c:pt>
                <c:pt idx="239">
                  <c:v>30</c:v>
                </c:pt>
                <c:pt idx="240">
                  <c:v>30</c:v>
                </c:pt>
                <c:pt idx="241">
                  <c:v>30</c:v>
                </c:pt>
                <c:pt idx="242">
                  <c:v>30</c:v>
                </c:pt>
                <c:pt idx="243">
                  <c:v>30</c:v>
                </c:pt>
                <c:pt idx="244">
                  <c:v>30</c:v>
                </c:pt>
                <c:pt idx="245">
                  <c:v>30</c:v>
                </c:pt>
                <c:pt idx="246">
                  <c:v>30</c:v>
                </c:pt>
                <c:pt idx="247">
                  <c:v>30</c:v>
                </c:pt>
                <c:pt idx="248">
                  <c:v>30</c:v>
                </c:pt>
                <c:pt idx="249">
                  <c:v>30</c:v>
                </c:pt>
                <c:pt idx="250">
                  <c:v>30</c:v>
                </c:pt>
                <c:pt idx="251">
                  <c:v>30</c:v>
                </c:pt>
                <c:pt idx="252">
                  <c:v>30</c:v>
                </c:pt>
                <c:pt idx="253">
                  <c:v>30</c:v>
                </c:pt>
                <c:pt idx="254">
                  <c:v>30</c:v>
                </c:pt>
                <c:pt idx="255">
                  <c:v>30</c:v>
                </c:pt>
                <c:pt idx="256">
                  <c:v>30</c:v>
                </c:pt>
                <c:pt idx="257">
                  <c:v>30</c:v>
                </c:pt>
                <c:pt idx="258">
                  <c:v>30</c:v>
                </c:pt>
                <c:pt idx="259">
                  <c:v>30</c:v>
                </c:pt>
                <c:pt idx="260">
                  <c:v>30</c:v>
                </c:pt>
                <c:pt idx="261">
                  <c:v>30</c:v>
                </c:pt>
                <c:pt idx="262">
                  <c:v>30</c:v>
                </c:pt>
                <c:pt idx="263">
                  <c:v>30</c:v>
                </c:pt>
                <c:pt idx="264">
                  <c:v>30</c:v>
                </c:pt>
                <c:pt idx="265">
                  <c:v>30</c:v>
                </c:pt>
                <c:pt idx="266">
                  <c:v>30</c:v>
                </c:pt>
                <c:pt idx="267">
                  <c:v>2.6670000553131104</c:v>
                </c:pt>
                <c:pt idx="268">
                  <c:v>30</c:v>
                </c:pt>
                <c:pt idx="269">
                  <c:v>30</c:v>
                </c:pt>
                <c:pt idx="270">
                  <c:v>30</c:v>
                </c:pt>
                <c:pt idx="271">
                  <c:v>30</c:v>
                </c:pt>
                <c:pt idx="272">
                  <c:v>30</c:v>
                </c:pt>
                <c:pt idx="273">
                  <c:v>30</c:v>
                </c:pt>
                <c:pt idx="274">
                  <c:v>30</c:v>
                </c:pt>
                <c:pt idx="275">
                  <c:v>30</c:v>
                </c:pt>
                <c:pt idx="276">
                  <c:v>30</c:v>
                </c:pt>
                <c:pt idx="277">
                  <c:v>30</c:v>
                </c:pt>
                <c:pt idx="278">
                  <c:v>30</c:v>
                </c:pt>
                <c:pt idx="279">
                  <c:v>30</c:v>
                </c:pt>
                <c:pt idx="280">
                  <c:v>30</c:v>
                </c:pt>
                <c:pt idx="281">
                  <c:v>30</c:v>
                </c:pt>
                <c:pt idx="282">
                  <c:v>30</c:v>
                </c:pt>
                <c:pt idx="283">
                  <c:v>30</c:v>
                </c:pt>
                <c:pt idx="284">
                  <c:v>30</c:v>
                </c:pt>
                <c:pt idx="285">
                  <c:v>30</c:v>
                </c:pt>
                <c:pt idx="286">
                  <c:v>30</c:v>
                </c:pt>
                <c:pt idx="287">
                  <c:v>30</c:v>
                </c:pt>
                <c:pt idx="288">
                  <c:v>30</c:v>
                </c:pt>
                <c:pt idx="289">
                  <c:v>30</c:v>
                </c:pt>
                <c:pt idx="290">
                  <c:v>30</c:v>
                </c:pt>
                <c:pt idx="291">
                  <c:v>30</c:v>
                </c:pt>
                <c:pt idx="292">
                  <c:v>30</c:v>
                </c:pt>
                <c:pt idx="293">
                  <c:v>30</c:v>
                </c:pt>
                <c:pt idx="294">
                  <c:v>30</c:v>
                </c:pt>
                <c:pt idx="295">
                  <c:v>30</c:v>
                </c:pt>
                <c:pt idx="296">
                  <c:v>30</c:v>
                </c:pt>
                <c:pt idx="297">
                  <c:v>30</c:v>
                </c:pt>
                <c:pt idx="298">
                  <c:v>30</c:v>
                </c:pt>
                <c:pt idx="299">
                  <c:v>30</c:v>
                </c:pt>
                <c:pt idx="300">
                  <c:v>30</c:v>
                </c:pt>
                <c:pt idx="301">
                  <c:v>30</c:v>
                </c:pt>
                <c:pt idx="302">
                  <c:v>30</c:v>
                </c:pt>
                <c:pt idx="303">
                  <c:v>30</c:v>
                </c:pt>
                <c:pt idx="304">
                  <c:v>30</c:v>
                </c:pt>
                <c:pt idx="305">
                  <c:v>30</c:v>
                </c:pt>
                <c:pt idx="306">
                  <c:v>30</c:v>
                </c:pt>
                <c:pt idx="307">
                  <c:v>30</c:v>
                </c:pt>
                <c:pt idx="308">
                  <c:v>30</c:v>
                </c:pt>
                <c:pt idx="309">
                  <c:v>30</c:v>
                </c:pt>
                <c:pt idx="310">
                  <c:v>30</c:v>
                </c:pt>
                <c:pt idx="311">
                  <c:v>30</c:v>
                </c:pt>
                <c:pt idx="312">
                  <c:v>30</c:v>
                </c:pt>
                <c:pt idx="313">
                  <c:v>30</c:v>
                </c:pt>
                <c:pt idx="314">
                  <c:v>30</c:v>
                </c:pt>
                <c:pt idx="315">
                  <c:v>30</c:v>
                </c:pt>
                <c:pt idx="316">
                  <c:v>30</c:v>
                </c:pt>
                <c:pt idx="317">
                  <c:v>30</c:v>
                </c:pt>
                <c:pt idx="318">
                  <c:v>30</c:v>
                </c:pt>
                <c:pt idx="319">
                  <c:v>30</c:v>
                </c:pt>
                <c:pt idx="320">
                  <c:v>30</c:v>
                </c:pt>
                <c:pt idx="321">
                  <c:v>30</c:v>
                </c:pt>
                <c:pt idx="322">
                  <c:v>30</c:v>
                </c:pt>
                <c:pt idx="323">
                  <c:v>30</c:v>
                </c:pt>
                <c:pt idx="324">
                  <c:v>30</c:v>
                </c:pt>
                <c:pt idx="325">
                  <c:v>30</c:v>
                </c:pt>
                <c:pt idx="326">
                  <c:v>30</c:v>
                </c:pt>
                <c:pt idx="327">
                  <c:v>30</c:v>
                </c:pt>
                <c:pt idx="328">
                  <c:v>30</c:v>
                </c:pt>
                <c:pt idx="329">
                  <c:v>30</c:v>
                </c:pt>
                <c:pt idx="330">
                  <c:v>30</c:v>
                </c:pt>
                <c:pt idx="331">
                  <c:v>30</c:v>
                </c:pt>
                <c:pt idx="332">
                  <c:v>30</c:v>
                </c:pt>
                <c:pt idx="333">
                  <c:v>30</c:v>
                </c:pt>
                <c:pt idx="334">
                  <c:v>30</c:v>
                </c:pt>
                <c:pt idx="335">
                  <c:v>30</c:v>
                </c:pt>
                <c:pt idx="336">
                  <c:v>30</c:v>
                </c:pt>
                <c:pt idx="337">
                  <c:v>30</c:v>
                </c:pt>
                <c:pt idx="338">
                  <c:v>30</c:v>
                </c:pt>
                <c:pt idx="339">
                  <c:v>30</c:v>
                </c:pt>
                <c:pt idx="340">
                  <c:v>30</c:v>
                </c:pt>
                <c:pt idx="341">
                  <c:v>30</c:v>
                </c:pt>
                <c:pt idx="342">
                  <c:v>30</c:v>
                </c:pt>
                <c:pt idx="343">
                  <c:v>30</c:v>
                </c:pt>
                <c:pt idx="344">
                  <c:v>30</c:v>
                </c:pt>
                <c:pt idx="345">
                  <c:v>30</c:v>
                </c:pt>
                <c:pt idx="346">
                  <c:v>30</c:v>
                </c:pt>
                <c:pt idx="347">
                  <c:v>30</c:v>
                </c:pt>
                <c:pt idx="348">
                  <c:v>30</c:v>
                </c:pt>
                <c:pt idx="349">
                  <c:v>30</c:v>
                </c:pt>
                <c:pt idx="350">
                  <c:v>30</c:v>
                </c:pt>
                <c:pt idx="351">
                  <c:v>30</c:v>
                </c:pt>
                <c:pt idx="352">
                  <c:v>30</c:v>
                </c:pt>
                <c:pt idx="353">
                  <c:v>30</c:v>
                </c:pt>
                <c:pt idx="354">
                  <c:v>30</c:v>
                </c:pt>
                <c:pt idx="355">
                  <c:v>30</c:v>
                </c:pt>
                <c:pt idx="356">
                  <c:v>30</c:v>
                </c:pt>
                <c:pt idx="357">
                  <c:v>30</c:v>
                </c:pt>
                <c:pt idx="358">
                  <c:v>30</c:v>
                </c:pt>
                <c:pt idx="359">
                  <c:v>30</c:v>
                </c:pt>
                <c:pt idx="360">
                  <c:v>30</c:v>
                </c:pt>
                <c:pt idx="361">
                  <c:v>30</c:v>
                </c:pt>
                <c:pt idx="362">
                  <c:v>30</c:v>
                </c:pt>
                <c:pt idx="363">
                  <c:v>30</c:v>
                </c:pt>
                <c:pt idx="364">
                  <c:v>30</c:v>
                </c:pt>
                <c:pt idx="365">
                  <c:v>30</c:v>
                </c:pt>
                <c:pt idx="366">
                  <c:v>30</c:v>
                </c:pt>
                <c:pt idx="367">
                  <c:v>30</c:v>
                </c:pt>
                <c:pt idx="368">
                  <c:v>30</c:v>
                </c:pt>
                <c:pt idx="369">
                  <c:v>30</c:v>
                </c:pt>
                <c:pt idx="370">
                  <c:v>30</c:v>
                </c:pt>
                <c:pt idx="371">
                  <c:v>30</c:v>
                </c:pt>
                <c:pt idx="372">
                  <c:v>30</c:v>
                </c:pt>
                <c:pt idx="373">
                  <c:v>30</c:v>
                </c:pt>
                <c:pt idx="374">
                  <c:v>30</c:v>
                </c:pt>
                <c:pt idx="375">
                  <c:v>30</c:v>
                </c:pt>
                <c:pt idx="376">
                  <c:v>30</c:v>
                </c:pt>
                <c:pt idx="377">
                  <c:v>30</c:v>
                </c:pt>
                <c:pt idx="378">
                  <c:v>30</c:v>
                </c:pt>
                <c:pt idx="379">
                  <c:v>30</c:v>
                </c:pt>
                <c:pt idx="380">
                  <c:v>30</c:v>
                </c:pt>
                <c:pt idx="381">
                  <c:v>30</c:v>
                </c:pt>
                <c:pt idx="382">
                  <c:v>30</c:v>
                </c:pt>
                <c:pt idx="383">
                  <c:v>30</c:v>
                </c:pt>
                <c:pt idx="384">
                  <c:v>30</c:v>
                </c:pt>
                <c:pt idx="385">
                  <c:v>30</c:v>
                </c:pt>
                <c:pt idx="386">
                  <c:v>30</c:v>
                </c:pt>
                <c:pt idx="387">
                  <c:v>30</c:v>
                </c:pt>
                <c:pt idx="388">
                  <c:v>30</c:v>
                </c:pt>
                <c:pt idx="389">
                  <c:v>30</c:v>
                </c:pt>
                <c:pt idx="390">
                  <c:v>30</c:v>
                </c:pt>
                <c:pt idx="391">
                  <c:v>30</c:v>
                </c:pt>
                <c:pt idx="392">
                  <c:v>30</c:v>
                </c:pt>
                <c:pt idx="393">
                  <c:v>30</c:v>
                </c:pt>
                <c:pt idx="394">
                  <c:v>30</c:v>
                </c:pt>
                <c:pt idx="395">
                  <c:v>30</c:v>
                </c:pt>
                <c:pt idx="396">
                  <c:v>30</c:v>
                </c:pt>
                <c:pt idx="397">
                  <c:v>30</c:v>
                </c:pt>
                <c:pt idx="398">
                  <c:v>30</c:v>
                </c:pt>
                <c:pt idx="399">
                  <c:v>30</c:v>
                </c:pt>
                <c:pt idx="400">
                  <c:v>30</c:v>
                </c:pt>
                <c:pt idx="401">
                  <c:v>30</c:v>
                </c:pt>
                <c:pt idx="402">
                  <c:v>30</c:v>
                </c:pt>
                <c:pt idx="403">
                  <c:v>30</c:v>
                </c:pt>
                <c:pt idx="404">
                  <c:v>30</c:v>
                </c:pt>
                <c:pt idx="405">
                  <c:v>30</c:v>
                </c:pt>
                <c:pt idx="406">
                  <c:v>30</c:v>
                </c:pt>
                <c:pt idx="407">
                  <c:v>30</c:v>
                </c:pt>
                <c:pt idx="408">
                  <c:v>30</c:v>
                </c:pt>
                <c:pt idx="409">
                  <c:v>30</c:v>
                </c:pt>
                <c:pt idx="410">
                  <c:v>30</c:v>
                </c:pt>
                <c:pt idx="411">
                  <c:v>30</c:v>
                </c:pt>
                <c:pt idx="412">
                  <c:v>30</c:v>
                </c:pt>
                <c:pt idx="413">
                  <c:v>30</c:v>
                </c:pt>
                <c:pt idx="414">
                  <c:v>30</c:v>
                </c:pt>
                <c:pt idx="415">
                  <c:v>30</c:v>
                </c:pt>
                <c:pt idx="416">
                  <c:v>30</c:v>
                </c:pt>
                <c:pt idx="417">
                  <c:v>30</c:v>
                </c:pt>
                <c:pt idx="418">
                  <c:v>30</c:v>
                </c:pt>
                <c:pt idx="419">
                  <c:v>30</c:v>
                </c:pt>
                <c:pt idx="420">
                  <c:v>30</c:v>
                </c:pt>
                <c:pt idx="421">
                  <c:v>30</c:v>
                </c:pt>
                <c:pt idx="422">
                  <c:v>30</c:v>
                </c:pt>
                <c:pt idx="423">
                  <c:v>30</c:v>
                </c:pt>
                <c:pt idx="424">
                  <c:v>30</c:v>
                </c:pt>
                <c:pt idx="425">
                  <c:v>30</c:v>
                </c:pt>
                <c:pt idx="426">
                  <c:v>30</c:v>
                </c:pt>
                <c:pt idx="427">
                  <c:v>30</c:v>
                </c:pt>
                <c:pt idx="428">
                  <c:v>30</c:v>
                </c:pt>
                <c:pt idx="429">
                  <c:v>30</c:v>
                </c:pt>
                <c:pt idx="430">
                  <c:v>30</c:v>
                </c:pt>
                <c:pt idx="431">
                  <c:v>30</c:v>
                </c:pt>
                <c:pt idx="432">
                  <c:v>30</c:v>
                </c:pt>
                <c:pt idx="433">
                  <c:v>30</c:v>
                </c:pt>
                <c:pt idx="434">
                  <c:v>30</c:v>
                </c:pt>
                <c:pt idx="435">
                  <c:v>30</c:v>
                </c:pt>
                <c:pt idx="436">
                  <c:v>30</c:v>
                </c:pt>
                <c:pt idx="437">
                  <c:v>30</c:v>
                </c:pt>
                <c:pt idx="438">
                  <c:v>30</c:v>
                </c:pt>
                <c:pt idx="439">
                  <c:v>30</c:v>
                </c:pt>
                <c:pt idx="440">
                  <c:v>30</c:v>
                </c:pt>
                <c:pt idx="441">
                  <c:v>30</c:v>
                </c:pt>
                <c:pt idx="442">
                  <c:v>30</c:v>
                </c:pt>
                <c:pt idx="443">
                  <c:v>30</c:v>
                </c:pt>
                <c:pt idx="444">
                  <c:v>30</c:v>
                </c:pt>
                <c:pt idx="445">
                  <c:v>30</c:v>
                </c:pt>
                <c:pt idx="446">
                  <c:v>30</c:v>
                </c:pt>
                <c:pt idx="447">
                  <c:v>30</c:v>
                </c:pt>
                <c:pt idx="448">
                  <c:v>30</c:v>
                </c:pt>
                <c:pt idx="449">
                  <c:v>30</c:v>
                </c:pt>
                <c:pt idx="450">
                  <c:v>30</c:v>
                </c:pt>
                <c:pt idx="451">
                  <c:v>30</c:v>
                </c:pt>
                <c:pt idx="452">
                  <c:v>30</c:v>
                </c:pt>
                <c:pt idx="453">
                  <c:v>30</c:v>
                </c:pt>
                <c:pt idx="454">
                  <c:v>30</c:v>
                </c:pt>
                <c:pt idx="455">
                  <c:v>30</c:v>
                </c:pt>
                <c:pt idx="456">
                  <c:v>30</c:v>
                </c:pt>
                <c:pt idx="457">
                  <c:v>30</c:v>
                </c:pt>
                <c:pt idx="458">
                  <c:v>30</c:v>
                </c:pt>
                <c:pt idx="459">
                  <c:v>30</c:v>
                </c:pt>
                <c:pt idx="460">
                  <c:v>30</c:v>
                </c:pt>
                <c:pt idx="461">
                  <c:v>30</c:v>
                </c:pt>
                <c:pt idx="462">
                  <c:v>30</c:v>
                </c:pt>
                <c:pt idx="463">
                  <c:v>30</c:v>
                </c:pt>
                <c:pt idx="464">
                  <c:v>30</c:v>
                </c:pt>
                <c:pt idx="465">
                  <c:v>30</c:v>
                </c:pt>
                <c:pt idx="466">
                  <c:v>30</c:v>
                </c:pt>
                <c:pt idx="467">
                  <c:v>30</c:v>
                </c:pt>
                <c:pt idx="468">
                  <c:v>30</c:v>
                </c:pt>
                <c:pt idx="469">
                  <c:v>30</c:v>
                </c:pt>
                <c:pt idx="470">
                  <c:v>30</c:v>
                </c:pt>
                <c:pt idx="471">
                  <c:v>30</c:v>
                </c:pt>
                <c:pt idx="472">
                  <c:v>30</c:v>
                </c:pt>
                <c:pt idx="473">
                  <c:v>30</c:v>
                </c:pt>
                <c:pt idx="474">
                  <c:v>30</c:v>
                </c:pt>
                <c:pt idx="475">
                  <c:v>30</c:v>
                </c:pt>
                <c:pt idx="476">
                  <c:v>30</c:v>
                </c:pt>
                <c:pt idx="477">
                  <c:v>30</c:v>
                </c:pt>
                <c:pt idx="478">
                  <c:v>30</c:v>
                </c:pt>
                <c:pt idx="479">
                  <c:v>30</c:v>
                </c:pt>
                <c:pt idx="480">
                  <c:v>30</c:v>
                </c:pt>
                <c:pt idx="481">
                  <c:v>30</c:v>
                </c:pt>
                <c:pt idx="482">
                  <c:v>30</c:v>
                </c:pt>
                <c:pt idx="483">
                  <c:v>30</c:v>
                </c:pt>
                <c:pt idx="484">
                  <c:v>30</c:v>
                </c:pt>
                <c:pt idx="485">
                  <c:v>30</c:v>
                </c:pt>
                <c:pt idx="486">
                  <c:v>30</c:v>
                </c:pt>
                <c:pt idx="487">
                  <c:v>30</c:v>
                </c:pt>
                <c:pt idx="488">
                  <c:v>30</c:v>
                </c:pt>
                <c:pt idx="489">
                  <c:v>30</c:v>
                </c:pt>
                <c:pt idx="490">
                  <c:v>30</c:v>
                </c:pt>
                <c:pt idx="491">
                  <c:v>30</c:v>
                </c:pt>
                <c:pt idx="492">
                  <c:v>30</c:v>
                </c:pt>
                <c:pt idx="493">
                  <c:v>30</c:v>
                </c:pt>
                <c:pt idx="494">
                  <c:v>30</c:v>
                </c:pt>
                <c:pt idx="495">
                  <c:v>30</c:v>
                </c:pt>
                <c:pt idx="496">
                  <c:v>30</c:v>
                </c:pt>
                <c:pt idx="497">
                  <c:v>30</c:v>
                </c:pt>
                <c:pt idx="498">
                  <c:v>30</c:v>
                </c:pt>
                <c:pt idx="499">
                  <c:v>30</c:v>
                </c:pt>
                <c:pt idx="500">
                  <c:v>30</c:v>
                </c:pt>
                <c:pt idx="501">
                  <c:v>30</c:v>
                </c:pt>
                <c:pt idx="502">
                  <c:v>30</c:v>
                </c:pt>
                <c:pt idx="503">
                  <c:v>30</c:v>
                </c:pt>
                <c:pt idx="504">
                  <c:v>30</c:v>
                </c:pt>
                <c:pt idx="505">
                  <c:v>30</c:v>
                </c:pt>
                <c:pt idx="506">
                  <c:v>30</c:v>
                </c:pt>
                <c:pt idx="507">
                  <c:v>30</c:v>
                </c:pt>
                <c:pt idx="508">
                  <c:v>30</c:v>
                </c:pt>
                <c:pt idx="509">
                  <c:v>30</c:v>
                </c:pt>
                <c:pt idx="510">
                  <c:v>30</c:v>
                </c:pt>
                <c:pt idx="511">
                  <c:v>30</c:v>
                </c:pt>
                <c:pt idx="512">
                  <c:v>30</c:v>
                </c:pt>
                <c:pt idx="513">
                  <c:v>30</c:v>
                </c:pt>
                <c:pt idx="514">
                  <c:v>30</c:v>
                </c:pt>
                <c:pt idx="515">
                  <c:v>30</c:v>
                </c:pt>
                <c:pt idx="516">
                  <c:v>30</c:v>
                </c:pt>
                <c:pt idx="517">
                  <c:v>30</c:v>
                </c:pt>
                <c:pt idx="518">
                  <c:v>30</c:v>
                </c:pt>
                <c:pt idx="519">
                  <c:v>30</c:v>
                </c:pt>
                <c:pt idx="520">
                  <c:v>30</c:v>
                </c:pt>
                <c:pt idx="521">
                  <c:v>30</c:v>
                </c:pt>
                <c:pt idx="522">
                  <c:v>30</c:v>
                </c:pt>
                <c:pt idx="523">
                  <c:v>30</c:v>
                </c:pt>
                <c:pt idx="524">
                  <c:v>30</c:v>
                </c:pt>
                <c:pt idx="525">
                  <c:v>30</c:v>
                </c:pt>
                <c:pt idx="526">
                  <c:v>30</c:v>
                </c:pt>
                <c:pt idx="527">
                  <c:v>30</c:v>
                </c:pt>
                <c:pt idx="528">
                  <c:v>30</c:v>
                </c:pt>
                <c:pt idx="529">
                  <c:v>30</c:v>
                </c:pt>
                <c:pt idx="530">
                  <c:v>30</c:v>
                </c:pt>
                <c:pt idx="531">
                  <c:v>30</c:v>
                </c:pt>
                <c:pt idx="532">
                  <c:v>30</c:v>
                </c:pt>
                <c:pt idx="533">
                  <c:v>30</c:v>
                </c:pt>
                <c:pt idx="534">
                  <c:v>30</c:v>
                </c:pt>
                <c:pt idx="535">
                  <c:v>30</c:v>
                </c:pt>
                <c:pt idx="536">
                  <c:v>30</c:v>
                </c:pt>
              </c:numCache>
            </c:numRef>
          </c:val>
          <c:smooth val="0"/>
          <c:extLst>
            <c:ext xmlns:c16="http://schemas.microsoft.com/office/drawing/2014/chart" uri="{C3380CC4-5D6E-409C-BE32-E72D297353CC}">
              <c16:uniqueId val="{00000001-162A-4075-A305-59136C7BF377}"/>
            </c:ext>
          </c:extLst>
        </c:ser>
        <c:ser>
          <c:idx val="2"/>
          <c:order val="2"/>
          <c:tx>
            <c:strRef>
              <c:f>Sheet1!$D$1</c:f>
              <c:strCache>
                <c:ptCount val="1"/>
                <c:pt idx="0">
                  <c:v>p75</c:v>
                </c:pt>
              </c:strCache>
            </c:strRef>
          </c:tx>
          <c:spPr>
            <a:ln w="28575" cap="rnd">
              <a:noFill/>
              <a:round/>
            </a:ln>
            <a:effectLst/>
          </c:spPr>
          <c:marker>
            <c:symbol val="circle"/>
            <c:size val="10"/>
            <c:spPr>
              <a:solidFill>
                <a:srgbClr val="FF0000"/>
              </a:solidFill>
              <a:ln w="3175">
                <a:solidFill>
                  <a:srgbClr val="C00000"/>
                </a:solidFill>
              </a:ln>
              <a:effectLst/>
            </c:spPr>
          </c:marker>
          <c:cat>
            <c:numRef>
              <c:f>Sheet1!$A$2:$A$538</c:f>
              <c:numCache>
                <c:formatCode>General</c:formatCode>
                <c:ptCount val="537"/>
              </c:numCache>
            </c:numRef>
          </c:cat>
          <c:val>
            <c:numRef>
              <c:f>Sheet1!$D$2:$D$538</c:f>
              <c:numCache>
                <c:formatCode>General</c:formatCode>
                <c:ptCount val="537"/>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pt idx="19">
                  <c:v>30</c:v>
                </c:pt>
                <c:pt idx="20">
                  <c:v>30</c:v>
                </c:pt>
                <c:pt idx="21">
                  <c:v>30</c:v>
                </c:pt>
                <c:pt idx="22">
                  <c:v>30</c:v>
                </c:pt>
                <c:pt idx="23">
                  <c:v>30</c:v>
                </c:pt>
                <c:pt idx="24">
                  <c:v>30</c:v>
                </c:pt>
                <c:pt idx="25">
                  <c:v>30</c:v>
                </c:pt>
                <c:pt idx="26">
                  <c:v>30</c:v>
                </c:pt>
                <c:pt idx="27">
                  <c:v>30</c:v>
                </c:pt>
                <c:pt idx="28">
                  <c:v>30</c:v>
                </c:pt>
                <c:pt idx="29">
                  <c:v>30</c:v>
                </c:pt>
                <c:pt idx="30">
                  <c:v>30</c:v>
                </c:pt>
                <c:pt idx="31">
                  <c:v>30</c:v>
                </c:pt>
                <c:pt idx="32">
                  <c:v>30</c:v>
                </c:pt>
                <c:pt idx="33">
                  <c:v>30</c:v>
                </c:pt>
                <c:pt idx="34">
                  <c:v>30</c:v>
                </c:pt>
                <c:pt idx="35">
                  <c:v>30</c:v>
                </c:pt>
                <c:pt idx="36">
                  <c:v>30</c:v>
                </c:pt>
                <c:pt idx="37">
                  <c:v>30</c:v>
                </c:pt>
                <c:pt idx="38">
                  <c:v>30</c:v>
                </c:pt>
                <c:pt idx="39">
                  <c:v>30</c:v>
                </c:pt>
                <c:pt idx="40">
                  <c:v>30</c:v>
                </c:pt>
                <c:pt idx="41">
                  <c:v>30</c:v>
                </c:pt>
                <c:pt idx="42">
                  <c:v>30</c:v>
                </c:pt>
                <c:pt idx="43">
                  <c:v>30</c:v>
                </c:pt>
                <c:pt idx="44">
                  <c:v>30</c:v>
                </c:pt>
                <c:pt idx="45">
                  <c:v>30</c:v>
                </c:pt>
                <c:pt idx="46">
                  <c:v>30</c:v>
                </c:pt>
                <c:pt idx="47">
                  <c:v>30</c:v>
                </c:pt>
                <c:pt idx="48">
                  <c:v>30</c:v>
                </c:pt>
                <c:pt idx="49">
                  <c:v>30</c:v>
                </c:pt>
                <c:pt idx="50">
                  <c:v>30</c:v>
                </c:pt>
                <c:pt idx="51">
                  <c:v>30</c:v>
                </c:pt>
                <c:pt idx="52">
                  <c:v>30</c:v>
                </c:pt>
                <c:pt idx="53">
                  <c:v>30</c:v>
                </c:pt>
                <c:pt idx="54">
                  <c:v>30</c:v>
                </c:pt>
                <c:pt idx="55">
                  <c:v>30</c:v>
                </c:pt>
                <c:pt idx="56">
                  <c:v>30</c:v>
                </c:pt>
                <c:pt idx="57">
                  <c:v>30</c:v>
                </c:pt>
                <c:pt idx="58">
                  <c:v>30</c:v>
                </c:pt>
                <c:pt idx="59">
                  <c:v>30</c:v>
                </c:pt>
                <c:pt idx="60">
                  <c:v>30</c:v>
                </c:pt>
                <c:pt idx="61">
                  <c:v>30</c:v>
                </c:pt>
                <c:pt idx="62">
                  <c:v>30</c:v>
                </c:pt>
                <c:pt idx="63">
                  <c:v>30</c:v>
                </c:pt>
                <c:pt idx="64">
                  <c:v>30</c:v>
                </c:pt>
                <c:pt idx="65">
                  <c:v>30</c:v>
                </c:pt>
                <c:pt idx="66">
                  <c:v>30</c:v>
                </c:pt>
                <c:pt idx="67">
                  <c:v>30</c:v>
                </c:pt>
                <c:pt idx="68">
                  <c:v>30</c:v>
                </c:pt>
                <c:pt idx="69">
                  <c:v>30</c:v>
                </c:pt>
                <c:pt idx="70">
                  <c:v>30</c:v>
                </c:pt>
                <c:pt idx="71">
                  <c:v>30</c:v>
                </c:pt>
                <c:pt idx="72">
                  <c:v>30</c:v>
                </c:pt>
                <c:pt idx="73">
                  <c:v>30</c:v>
                </c:pt>
                <c:pt idx="74">
                  <c:v>30</c:v>
                </c:pt>
                <c:pt idx="75">
                  <c:v>30</c:v>
                </c:pt>
                <c:pt idx="76">
                  <c:v>30</c:v>
                </c:pt>
                <c:pt idx="77">
                  <c:v>30</c:v>
                </c:pt>
                <c:pt idx="78">
                  <c:v>30</c:v>
                </c:pt>
                <c:pt idx="79">
                  <c:v>30</c:v>
                </c:pt>
                <c:pt idx="80">
                  <c:v>30</c:v>
                </c:pt>
                <c:pt idx="81">
                  <c:v>30</c:v>
                </c:pt>
                <c:pt idx="82">
                  <c:v>30</c:v>
                </c:pt>
                <c:pt idx="83">
                  <c:v>30</c:v>
                </c:pt>
                <c:pt idx="84">
                  <c:v>30</c:v>
                </c:pt>
                <c:pt idx="85">
                  <c:v>30</c:v>
                </c:pt>
                <c:pt idx="86">
                  <c:v>30</c:v>
                </c:pt>
                <c:pt idx="87">
                  <c:v>30</c:v>
                </c:pt>
                <c:pt idx="88">
                  <c:v>30</c:v>
                </c:pt>
                <c:pt idx="89">
                  <c:v>30</c:v>
                </c:pt>
                <c:pt idx="90">
                  <c:v>30</c:v>
                </c:pt>
                <c:pt idx="91">
                  <c:v>30</c:v>
                </c:pt>
                <c:pt idx="92">
                  <c:v>30</c:v>
                </c:pt>
                <c:pt idx="93">
                  <c:v>30</c:v>
                </c:pt>
                <c:pt idx="94">
                  <c:v>30</c:v>
                </c:pt>
                <c:pt idx="95">
                  <c:v>30</c:v>
                </c:pt>
                <c:pt idx="96">
                  <c:v>30</c:v>
                </c:pt>
                <c:pt idx="97">
                  <c:v>30</c:v>
                </c:pt>
                <c:pt idx="98">
                  <c:v>30</c:v>
                </c:pt>
                <c:pt idx="99">
                  <c:v>30</c:v>
                </c:pt>
                <c:pt idx="100">
                  <c:v>30</c:v>
                </c:pt>
                <c:pt idx="101">
                  <c:v>30</c:v>
                </c:pt>
                <c:pt idx="102">
                  <c:v>30</c:v>
                </c:pt>
                <c:pt idx="103">
                  <c:v>30</c:v>
                </c:pt>
                <c:pt idx="104">
                  <c:v>30</c:v>
                </c:pt>
                <c:pt idx="105">
                  <c:v>30</c:v>
                </c:pt>
                <c:pt idx="106">
                  <c:v>30</c:v>
                </c:pt>
                <c:pt idx="107">
                  <c:v>30</c:v>
                </c:pt>
                <c:pt idx="108">
                  <c:v>30</c:v>
                </c:pt>
                <c:pt idx="109">
                  <c:v>30</c:v>
                </c:pt>
                <c:pt idx="110">
                  <c:v>30</c:v>
                </c:pt>
                <c:pt idx="111">
                  <c:v>30</c:v>
                </c:pt>
                <c:pt idx="112">
                  <c:v>30</c:v>
                </c:pt>
                <c:pt idx="113">
                  <c:v>30</c:v>
                </c:pt>
                <c:pt idx="114">
                  <c:v>30</c:v>
                </c:pt>
                <c:pt idx="115">
                  <c:v>30</c:v>
                </c:pt>
                <c:pt idx="116">
                  <c:v>30</c:v>
                </c:pt>
                <c:pt idx="117">
                  <c:v>30</c:v>
                </c:pt>
                <c:pt idx="118">
                  <c:v>30</c:v>
                </c:pt>
                <c:pt idx="119">
                  <c:v>30</c:v>
                </c:pt>
                <c:pt idx="120">
                  <c:v>30</c:v>
                </c:pt>
                <c:pt idx="121">
                  <c:v>30</c:v>
                </c:pt>
                <c:pt idx="122">
                  <c:v>30</c:v>
                </c:pt>
                <c:pt idx="123">
                  <c:v>30</c:v>
                </c:pt>
                <c:pt idx="124">
                  <c:v>30</c:v>
                </c:pt>
                <c:pt idx="125">
                  <c:v>30</c:v>
                </c:pt>
                <c:pt idx="126">
                  <c:v>30</c:v>
                </c:pt>
                <c:pt idx="127">
                  <c:v>30</c:v>
                </c:pt>
                <c:pt idx="128">
                  <c:v>30</c:v>
                </c:pt>
                <c:pt idx="129">
                  <c:v>30</c:v>
                </c:pt>
                <c:pt idx="130">
                  <c:v>30</c:v>
                </c:pt>
                <c:pt idx="131">
                  <c:v>30</c:v>
                </c:pt>
                <c:pt idx="132">
                  <c:v>30</c:v>
                </c:pt>
                <c:pt idx="133">
                  <c:v>30</c:v>
                </c:pt>
                <c:pt idx="134">
                  <c:v>30</c:v>
                </c:pt>
                <c:pt idx="135">
                  <c:v>30</c:v>
                </c:pt>
                <c:pt idx="136">
                  <c:v>30</c:v>
                </c:pt>
                <c:pt idx="137">
                  <c:v>30</c:v>
                </c:pt>
                <c:pt idx="138">
                  <c:v>30</c:v>
                </c:pt>
                <c:pt idx="139">
                  <c:v>30</c:v>
                </c:pt>
                <c:pt idx="140">
                  <c:v>30</c:v>
                </c:pt>
                <c:pt idx="141">
                  <c:v>30</c:v>
                </c:pt>
                <c:pt idx="142">
                  <c:v>30</c:v>
                </c:pt>
                <c:pt idx="143">
                  <c:v>30</c:v>
                </c:pt>
                <c:pt idx="144">
                  <c:v>30</c:v>
                </c:pt>
                <c:pt idx="145">
                  <c:v>30</c:v>
                </c:pt>
                <c:pt idx="146">
                  <c:v>30</c:v>
                </c:pt>
                <c:pt idx="147">
                  <c:v>30</c:v>
                </c:pt>
                <c:pt idx="148">
                  <c:v>30</c:v>
                </c:pt>
                <c:pt idx="149">
                  <c:v>30</c:v>
                </c:pt>
                <c:pt idx="150">
                  <c:v>30</c:v>
                </c:pt>
                <c:pt idx="151">
                  <c:v>30</c:v>
                </c:pt>
                <c:pt idx="152">
                  <c:v>30</c:v>
                </c:pt>
                <c:pt idx="153">
                  <c:v>30</c:v>
                </c:pt>
                <c:pt idx="154">
                  <c:v>30</c:v>
                </c:pt>
                <c:pt idx="155">
                  <c:v>30</c:v>
                </c:pt>
                <c:pt idx="156">
                  <c:v>30</c:v>
                </c:pt>
                <c:pt idx="157">
                  <c:v>30</c:v>
                </c:pt>
                <c:pt idx="158">
                  <c:v>30</c:v>
                </c:pt>
                <c:pt idx="159">
                  <c:v>30</c:v>
                </c:pt>
                <c:pt idx="160">
                  <c:v>30</c:v>
                </c:pt>
                <c:pt idx="161">
                  <c:v>30</c:v>
                </c:pt>
                <c:pt idx="162">
                  <c:v>30</c:v>
                </c:pt>
                <c:pt idx="163">
                  <c:v>30</c:v>
                </c:pt>
                <c:pt idx="164">
                  <c:v>30</c:v>
                </c:pt>
                <c:pt idx="165">
                  <c:v>30</c:v>
                </c:pt>
                <c:pt idx="166">
                  <c:v>30</c:v>
                </c:pt>
                <c:pt idx="167">
                  <c:v>30</c:v>
                </c:pt>
                <c:pt idx="168">
                  <c:v>30</c:v>
                </c:pt>
                <c:pt idx="169">
                  <c:v>30</c:v>
                </c:pt>
                <c:pt idx="170">
                  <c:v>30</c:v>
                </c:pt>
                <c:pt idx="171">
                  <c:v>30</c:v>
                </c:pt>
                <c:pt idx="172">
                  <c:v>30</c:v>
                </c:pt>
                <c:pt idx="173">
                  <c:v>30</c:v>
                </c:pt>
                <c:pt idx="174">
                  <c:v>30</c:v>
                </c:pt>
                <c:pt idx="175">
                  <c:v>30</c:v>
                </c:pt>
                <c:pt idx="176">
                  <c:v>30</c:v>
                </c:pt>
                <c:pt idx="177">
                  <c:v>30</c:v>
                </c:pt>
                <c:pt idx="178">
                  <c:v>30</c:v>
                </c:pt>
                <c:pt idx="179">
                  <c:v>30</c:v>
                </c:pt>
                <c:pt idx="180">
                  <c:v>30</c:v>
                </c:pt>
                <c:pt idx="181">
                  <c:v>30</c:v>
                </c:pt>
                <c:pt idx="182">
                  <c:v>30</c:v>
                </c:pt>
                <c:pt idx="183">
                  <c:v>30</c:v>
                </c:pt>
                <c:pt idx="184">
                  <c:v>30</c:v>
                </c:pt>
                <c:pt idx="185">
                  <c:v>30</c:v>
                </c:pt>
                <c:pt idx="186">
                  <c:v>30</c:v>
                </c:pt>
                <c:pt idx="187">
                  <c:v>30</c:v>
                </c:pt>
                <c:pt idx="188">
                  <c:v>30</c:v>
                </c:pt>
                <c:pt idx="189">
                  <c:v>30</c:v>
                </c:pt>
                <c:pt idx="190">
                  <c:v>30</c:v>
                </c:pt>
                <c:pt idx="191">
                  <c:v>30</c:v>
                </c:pt>
                <c:pt idx="192">
                  <c:v>30</c:v>
                </c:pt>
                <c:pt idx="193">
                  <c:v>30</c:v>
                </c:pt>
                <c:pt idx="194">
                  <c:v>30</c:v>
                </c:pt>
                <c:pt idx="195">
                  <c:v>30</c:v>
                </c:pt>
                <c:pt idx="196">
                  <c:v>30</c:v>
                </c:pt>
                <c:pt idx="197">
                  <c:v>30</c:v>
                </c:pt>
                <c:pt idx="198">
                  <c:v>30</c:v>
                </c:pt>
                <c:pt idx="199">
                  <c:v>30</c:v>
                </c:pt>
                <c:pt idx="200">
                  <c:v>30</c:v>
                </c:pt>
                <c:pt idx="201">
                  <c:v>30</c:v>
                </c:pt>
                <c:pt idx="202">
                  <c:v>30</c:v>
                </c:pt>
                <c:pt idx="203">
                  <c:v>30</c:v>
                </c:pt>
                <c:pt idx="204">
                  <c:v>30</c:v>
                </c:pt>
                <c:pt idx="205">
                  <c:v>30</c:v>
                </c:pt>
                <c:pt idx="206">
                  <c:v>30</c:v>
                </c:pt>
                <c:pt idx="207">
                  <c:v>30</c:v>
                </c:pt>
                <c:pt idx="208">
                  <c:v>30</c:v>
                </c:pt>
                <c:pt idx="209">
                  <c:v>30</c:v>
                </c:pt>
                <c:pt idx="210">
                  <c:v>30</c:v>
                </c:pt>
                <c:pt idx="211">
                  <c:v>30</c:v>
                </c:pt>
                <c:pt idx="212">
                  <c:v>30</c:v>
                </c:pt>
                <c:pt idx="213">
                  <c:v>30</c:v>
                </c:pt>
                <c:pt idx="214">
                  <c:v>30</c:v>
                </c:pt>
                <c:pt idx="215">
                  <c:v>30</c:v>
                </c:pt>
                <c:pt idx="216">
                  <c:v>30</c:v>
                </c:pt>
                <c:pt idx="217">
                  <c:v>30</c:v>
                </c:pt>
                <c:pt idx="218">
                  <c:v>30</c:v>
                </c:pt>
                <c:pt idx="219">
                  <c:v>30</c:v>
                </c:pt>
                <c:pt idx="220">
                  <c:v>30</c:v>
                </c:pt>
                <c:pt idx="221">
                  <c:v>30</c:v>
                </c:pt>
                <c:pt idx="222">
                  <c:v>30</c:v>
                </c:pt>
                <c:pt idx="223">
                  <c:v>30</c:v>
                </c:pt>
                <c:pt idx="224">
                  <c:v>30</c:v>
                </c:pt>
                <c:pt idx="225">
                  <c:v>30</c:v>
                </c:pt>
                <c:pt idx="226">
                  <c:v>30</c:v>
                </c:pt>
                <c:pt idx="227">
                  <c:v>30</c:v>
                </c:pt>
                <c:pt idx="228">
                  <c:v>30</c:v>
                </c:pt>
                <c:pt idx="229">
                  <c:v>30</c:v>
                </c:pt>
                <c:pt idx="230">
                  <c:v>30</c:v>
                </c:pt>
                <c:pt idx="231">
                  <c:v>30</c:v>
                </c:pt>
                <c:pt idx="232">
                  <c:v>30</c:v>
                </c:pt>
                <c:pt idx="233">
                  <c:v>30</c:v>
                </c:pt>
                <c:pt idx="234">
                  <c:v>30</c:v>
                </c:pt>
                <c:pt idx="235">
                  <c:v>30</c:v>
                </c:pt>
                <c:pt idx="236">
                  <c:v>30</c:v>
                </c:pt>
                <c:pt idx="237">
                  <c:v>30</c:v>
                </c:pt>
                <c:pt idx="238">
                  <c:v>30</c:v>
                </c:pt>
                <c:pt idx="239">
                  <c:v>30</c:v>
                </c:pt>
                <c:pt idx="240">
                  <c:v>30</c:v>
                </c:pt>
                <c:pt idx="241">
                  <c:v>30</c:v>
                </c:pt>
                <c:pt idx="242">
                  <c:v>30</c:v>
                </c:pt>
                <c:pt idx="243">
                  <c:v>30</c:v>
                </c:pt>
                <c:pt idx="244">
                  <c:v>30</c:v>
                </c:pt>
                <c:pt idx="245">
                  <c:v>30</c:v>
                </c:pt>
                <c:pt idx="246">
                  <c:v>30</c:v>
                </c:pt>
                <c:pt idx="247">
                  <c:v>30</c:v>
                </c:pt>
                <c:pt idx="248">
                  <c:v>30</c:v>
                </c:pt>
                <c:pt idx="249">
                  <c:v>30</c:v>
                </c:pt>
                <c:pt idx="250">
                  <c:v>30</c:v>
                </c:pt>
                <c:pt idx="251">
                  <c:v>30</c:v>
                </c:pt>
                <c:pt idx="252">
                  <c:v>30</c:v>
                </c:pt>
                <c:pt idx="253">
                  <c:v>30</c:v>
                </c:pt>
                <c:pt idx="254">
                  <c:v>30</c:v>
                </c:pt>
                <c:pt idx="255">
                  <c:v>30</c:v>
                </c:pt>
                <c:pt idx="256">
                  <c:v>30</c:v>
                </c:pt>
                <c:pt idx="257">
                  <c:v>30</c:v>
                </c:pt>
                <c:pt idx="258">
                  <c:v>30</c:v>
                </c:pt>
                <c:pt idx="259">
                  <c:v>30</c:v>
                </c:pt>
                <c:pt idx="260">
                  <c:v>30</c:v>
                </c:pt>
                <c:pt idx="261">
                  <c:v>30</c:v>
                </c:pt>
                <c:pt idx="262">
                  <c:v>30</c:v>
                </c:pt>
                <c:pt idx="263">
                  <c:v>30</c:v>
                </c:pt>
                <c:pt idx="264">
                  <c:v>30</c:v>
                </c:pt>
                <c:pt idx="265">
                  <c:v>30</c:v>
                </c:pt>
                <c:pt idx="266">
                  <c:v>30</c:v>
                </c:pt>
                <c:pt idx="267">
                  <c:v>10</c:v>
                </c:pt>
                <c:pt idx="268">
                  <c:v>30</c:v>
                </c:pt>
                <c:pt idx="269">
                  <c:v>30</c:v>
                </c:pt>
                <c:pt idx="270">
                  <c:v>30</c:v>
                </c:pt>
                <c:pt idx="271">
                  <c:v>30</c:v>
                </c:pt>
                <c:pt idx="272">
                  <c:v>30</c:v>
                </c:pt>
                <c:pt idx="273">
                  <c:v>30</c:v>
                </c:pt>
                <c:pt idx="274">
                  <c:v>30</c:v>
                </c:pt>
                <c:pt idx="275">
                  <c:v>30</c:v>
                </c:pt>
                <c:pt idx="276">
                  <c:v>30</c:v>
                </c:pt>
                <c:pt idx="277">
                  <c:v>30</c:v>
                </c:pt>
                <c:pt idx="278">
                  <c:v>30</c:v>
                </c:pt>
                <c:pt idx="279">
                  <c:v>30</c:v>
                </c:pt>
                <c:pt idx="280">
                  <c:v>30</c:v>
                </c:pt>
                <c:pt idx="281">
                  <c:v>30</c:v>
                </c:pt>
                <c:pt idx="282">
                  <c:v>30</c:v>
                </c:pt>
                <c:pt idx="283">
                  <c:v>30</c:v>
                </c:pt>
                <c:pt idx="284">
                  <c:v>30</c:v>
                </c:pt>
                <c:pt idx="285">
                  <c:v>30</c:v>
                </c:pt>
                <c:pt idx="286">
                  <c:v>30</c:v>
                </c:pt>
                <c:pt idx="287">
                  <c:v>30</c:v>
                </c:pt>
                <c:pt idx="288">
                  <c:v>30</c:v>
                </c:pt>
                <c:pt idx="289">
                  <c:v>30</c:v>
                </c:pt>
                <c:pt idx="290">
                  <c:v>30</c:v>
                </c:pt>
                <c:pt idx="291">
                  <c:v>30</c:v>
                </c:pt>
                <c:pt idx="292">
                  <c:v>30</c:v>
                </c:pt>
                <c:pt idx="293">
                  <c:v>30</c:v>
                </c:pt>
                <c:pt idx="294">
                  <c:v>30</c:v>
                </c:pt>
                <c:pt idx="295">
                  <c:v>30</c:v>
                </c:pt>
                <c:pt idx="296">
                  <c:v>30</c:v>
                </c:pt>
                <c:pt idx="297">
                  <c:v>30</c:v>
                </c:pt>
                <c:pt idx="298">
                  <c:v>30</c:v>
                </c:pt>
                <c:pt idx="299">
                  <c:v>30</c:v>
                </c:pt>
                <c:pt idx="300">
                  <c:v>30</c:v>
                </c:pt>
                <c:pt idx="301">
                  <c:v>30</c:v>
                </c:pt>
                <c:pt idx="302">
                  <c:v>30</c:v>
                </c:pt>
                <c:pt idx="303">
                  <c:v>30</c:v>
                </c:pt>
                <c:pt idx="304">
                  <c:v>30</c:v>
                </c:pt>
                <c:pt idx="305">
                  <c:v>30</c:v>
                </c:pt>
                <c:pt idx="306">
                  <c:v>30</c:v>
                </c:pt>
                <c:pt idx="307">
                  <c:v>30</c:v>
                </c:pt>
                <c:pt idx="308">
                  <c:v>30</c:v>
                </c:pt>
                <c:pt idx="309">
                  <c:v>30</c:v>
                </c:pt>
                <c:pt idx="310">
                  <c:v>30</c:v>
                </c:pt>
                <c:pt idx="311">
                  <c:v>30</c:v>
                </c:pt>
                <c:pt idx="312">
                  <c:v>30</c:v>
                </c:pt>
                <c:pt idx="313">
                  <c:v>30</c:v>
                </c:pt>
                <c:pt idx="314">
                  <c:v>30</c:v>
                </c:pt>
                <c:pt idx="315">
                  <c:v>30</c:v>
                </c:pt>
                <c:pt idx="316">
                  <c:v>30</c:v>
                </c:pt>
                <c:pt idx="317">
                  <c:v>30</c:v>
                </c:pt>
                <c:pt idx="318">
                  <c:v>30</c:v>
                </c:pt>
                <c:pt idx="319">
                  <c:v>30</c:v>
                </c:pt>
                <c:pt idx="320">
                  <c:v>30</c:v>
                </c:pt>
                <c:pt idx="321">
                  <c:v>30</c:v>
                </c:pt>
                <c:pt idx="322">
                  <c:v>30</c:v>
                </c:pt>
                <c:pt idx="323">
                  <c:v>30</c:v>
                </c:pt>
                <c:pt idx="324">
                  <c:v>30</c:v>
                </c:pt>
                <c:pt idx="325">
                  <c:v>30</c:v>
                </c:pt>
                <c:pt idx="326">
                  <c:v>30</c:v>
                </c:pt>
                <c:pt idx="327">
                  <c:v>30</c:v>
                </c:pt>
                <c:pt idx="328">
                  <c:v>30</c:v>
                </c:pt>
                <c:pt idx="329">
                  <c:v>30</c:v>
                </c:pt>
                <c:pt idx="330">
                  <c:v>30</c:v>
                </c:pt>
                <c:pt idx="331">
                  <c:v>30</c:v>
                </c:pt>
                <c:pt idx="332">
                  <c:v>30</c:v>
                </c:pt>
                <c:pt idx="333">
                  <c:v>30</c:v>
                </c:pt>
                <c:pt idx="334">
                  <c:v>30</c:v>
                </c:pt>
                <c:pt idx="335">
                  <c:v>30</c:v>
                </c:pt>
                <c:pt idx="336">
                  <c:v>30</c:v>
                </c:pt>
                <c:pt idx="337">
                  <c:v>30</c:v>
                </c:pt>
                <c:pt idx="338">
                  <c:v>30</c:v>
                </c:pt>
                <c:pt idx="339">
                  <c:v>30</c:v>
                </c:pt>
                <c:pt idx="340">
                  <c:v>30</c:v>
                </c:pt>
                <c:pt idx="341">
                  <c:v>30</c:v>
                </c:pt>
                <c:pt idx="342">
                  <c:v>30</c:v>
                </c:pt>
                <c:pt idx="343">
                  <c:v>30</c:v>
                </c:pt>
                <c:pt idx="344">
                  <c:v>30</c:v>
                </c:pt>
                <c:pt idx="345">
                  <c:v>30</c:v>
                </c:pt>
                <c:pt idx="346">
                  <c:v>30</c:v>
                </c:pt>
                <c:pt idx="347">
                  <c:v>30</c:v>
                </c:pt>
                <c:pt idx="348">
                  <c:v>30</c:v>
                </c:pt>
                <c:pt idx="349">
                  <c:v>30</c:v>
                </c:pt>
                <c:pt idx="350">
                  <c:v>30</c:v>
                </c:pt>
                <c:pt idx="351">
                  <c:v>30</c:v>
                </c:pt>
                <c:pt idx="352">
                  <c:v>30</c:v>
                </c:pt>
                <c:pt idx="353">
                  <c:v>30</c:v>
                </c:pt>
                <c:pt idx="354">
                  <c:v>30</c:v>
                </c:pt>
                <c:pt idx="355">
                  <c:v>30</c:v>
                </c:pt>
                <c:pt idx="356">
                  <c:v>30</c:v>
                </c:pt>
                <c:pt idx="357">
                  <c:v>30</c:v>
                </c:pt>
                <c:pt idx="358">
                  <c:v>30</c:v>
                </c:pt>
                <c:pt idx="359">
                  <c:v>30</c:v>
                </c:pt>
                <c:pt idx="360">
                  <c:v>30</c:v>
                </c:pt>
                <c:pt idx="361">
                  <c:v>30</c:v>
                </c:pt>
                <c:pt idx="362">
                  <c:v>30</c:v>
                </c:pt>
                <c:pt idx="363">
                  <c:v>30</c:v>
                </c:pt>
                <c:pt idx="364">
                  <c:v>30</c:v>
                </c:pt>
                <c:pt idx="365">
                  <c:v>30</c:v>
                </c:pt>
                <c:pt idx="366">
                  <c:v>30</c:v>
                </c:pt>
                <c:pt idx="367">
                  <c:v>30</c:v>
                </c:pt>
                <c:pt idx="368">
                  <c:v>30</c:v>
                </c:pt>
                <c:pt idx="369">
                  <c:v>30</c:v>
                </c:pt>
                <c:pt idx="370">
                  <c:v>30</c:v>
                </c:pt>
                <c:pt idx="371">
                  <c:v>30</c:v>
                </c:pt>
                <c:pt idx="372">
                  <c:v>30</c:v>
                </c:pt>
                <c:pt idx="373">
                  <c:v>30</c:v>
                </c:pt>
                <c:pt idx="374">
                  <c:v>30</c:v>
                </c:pt>
                <c:pt idx="375">
                  <c:v>30</c:v>
                </c:pt>
                <c:pt idx="376">
                  <c:v>30</c:v>
                </c:pt>
                <c:pt idx="377">
                  <c:v>30</c:v>
                </c:pt>
                <c:pt idx="378">
                  <c:v>30</c:v>
                </c:pt>
                <c:pt idx="379">
                  <c:v>30</c:v>
                </c:pt>
                <c:pt idx="380">
                  <c:v>30</c:v>
                </c:pt>
                <c:pt idx="381">
                  <c:v>30</c:v>
                </c:pt>
                <c:pt idx="382">
                  <c:v>30</c:v>
                </c:pt>
                <c:pt idx="383">
                  <c:v>30</c:v>
                </c:pt>
                <c:pt idx="384">
                  <c:v>30</c:v>
                </c:pt>
                <c:pt idx="385">
                  <c:v>30</c:v>
                </c:pt>
                <c:pt idx="386">
                  <c:v>30</c:v>
                </c:pt>
                <c:pt idx="387">
                  <c:v>30</c:v>
                </c:pt>
                <c:pt idx="388">
                  <c:v>30</c:v>
                </c:pt>
                <c:pt idx="389">
                  <c:v>30</c:v>
                </c:pt>
                <c:pt idx="390">
                  <c:v>30</c:v>
                </c:pt>
                <c:pt idx="391">
                  <c:v>30</c:v>
                </c:pt>
                <c:pt idx="392">
                  <c:v>30</c:v>
                </c:pt>
                <c:pt idx="393">
                  <c:v>30</c:v>
                </c:pt>
                <c:pt idx="394">
                  <c:v>30</c:v>
                </c:pt>
                <c:pt idx="395">
                  <c:v>30</c:v>
                </c:pt>
                <c:pt idx="396">
                  <c:v>30</c:v>
                </c:pt>
                <c:pt idx="397">
                  <c:v>30</c:v>
                </c:pt>
                <c:pt idx="398">
                  <c:v>30</c:v>
                </c:pt>
                <c:pt idx="399">
                  <c:v>30</c:v>
                </c:pt>
                <c:pt idx="400">
                  <c:v>30</c:v>
                </c:pt>
                <c:pt idx="401">
                  <c:v>30</c:v>
                </c:pt>
                <c:pt idx="402">
                  <c:v>30</c:v>
                </c:pt>
                <c:pt idx="403">
                  <c:v>30</c:v>
                </c:pt>
                <c:pt idx="404">
                  <c:v>30</c:v>
                </c:pt>
                <c:pt idx="405">
                  <c:v>30</c:v>
                </c:pt>
                <c:pt idx="406">
                  <c:v>30</c:v>
                </c:pt>
                <c:pt idx="407">
                  <c:v>30</c:v>
                </c:pt>
                <c:pt idx="408">
                  <c:v>30</c:v>
                </c:pt>
                <c:pt idx="409">
                  <c:v>30</c:v>
                </c:pt>
                <c:pt idx="410">
                  <c:v>30</c:v>
                </c:pt>
                <c:pt idx="411">
                  <c:v>30</c:v>
                </c:pt>
                <c:pt idx="412">
                  <c:v>30</c:v>
                </c:pt>
                <c:pt idx="413">
                  <c:v>30</c:v>
                </c:pt>
                <c:pt idx="414">
                  <c:v>30</c:v>
                </c:pt>
                <c:pt idx="415">
                  <c:v>30</c:v>
                </c:pt>
                <c:pt idx="416">
                  <c:v>30</c:v>
                </c:pt>
                <c:pt idx="417">
                  <c:v>30</c:v>
                </c:pt>
                <c:pt idx="418">
                  <c:v>30</c:v>
                </c:pt>
                <c:pt idx="419">
                  <c:v>30</c:v>
                </c:pt>
                <c:pt idx="420">
                  <c:v>30</c:v>
                </c:pt>
                <c:pt idx="421">
                  <c:v>30</c:v>
                </c:pt>
                <c:pt idx="422">
                  <c:v>30</c:v>
                </c:pt>
                <c:pt idx="423">
                  <c:v>30</c:v>
                </c:pt>
                <c:pt idx="424">
                  <c:v>30</c:v>
                </c:pt>
                <c:pt idx="425">
                  <c:v>30</c:v>
                </c:pt>
                <c:pt idx="426">
                  <c:v>30</c:v>
                </c:pt>
                <c:pt idx="427">
                  <c:v>30</c:v>
                </c:pt>
                <c:pt idx="428">
                  <c:v>30</c:v>
                </c:pt>
                <c:pt idx="429">
                  <c:v>30</c:v>
                </c:pt>
                <c:pt idx="430">
                  <c:v>30</c:v>
                </c:pt>
                <c:pt idx="431">
                  <c:v>30</c:v>
                </c:pt>
                <c:pt idx="432">
                  <c:v>30</c:v>
                </c:pt>
                <c:pt idx="433">
                  <c:v>30</c:v>
                </c:pt>
                <c:pt idx="434">
                  <c:v>30</c:v>
                </c:pt>
                <c:pt idx="435">
                  <c:v>30</c:v>
                </c:pt>
                <c:pt idx="436">
                  <c:v>30</c:v>
                </c:pt>
                <c:pt idx="437">
                  <c:v>30</c:v>
                </c:pt>
                <c:pt idx="438">
                  <c:v>30</c:v>
                </c:pt>
                <c:pt idx="439">
                  <c:v>30</c:v>
                </c:pt>
                <c:pt idx="440">
                  <c:v>30</c:v>
                </c:pt>
                <c:pt idx="441">
                  <c:v>30</c:v>
                </c:pt>
                <c:pt idx="442">
                  <c:v>30</c:v>
                </c:pt>
                <c:pt idx="443">
                  <c:v>30</c:v>
                </c:pt>
                <c:pt idx="444">
                  <c:v>30</c:v>
                </c:pt>
                <c:pt idx="445">
                  <c:v>30</c:v>
                </c:pt>
                <c:pt idx="446">
                  <c:v>30</c:v>
                </c:pt>
                <c:pt idx="447">
                  <c:v>30</c:v>
                </c:pt>
                <c:pt idx="448">
                  <c:v>30</c:v>
                </c:pt>
                <c:pt idx="449">
                  <c:v>30</c:v>
                </c:pt>
                <c:pt idx="450">
                  <c:v>30</c:v>
                </c:pt>
                <c:pt idx="451">
                  <c:v>30</c:v>
                </c:pt>
                <c:pt idx="452">
                  <c:v>30</c:v>
                </c:pt>
                <c:pt idx="453">
                  <c:v>30</c:v>
                </c:pt>
                <c:pt idx="454">
                  <c:v>30</c:v>
                </c:pt>
                <c:pt idx="455">
                  <c:v>30</c:v>
                </c:pt>
                <c:pt idx="456">
                  <c:v>30</c:v>
                </c:pt>
                <c:pt idx="457">
                  <c:v>30</c:v>
                </c:pt>
                <c:pt idx="458">
                  <c:v>30</c:v>
                </c:pt>
                <c:pt idx="459">
                  <c:v>30</c:v>
                </c:pt>
                <c:pt idx="460">
                  <c:v>30</c:v>
                </c:pt>
                <c:pt idx="461">
                  <c:v>30</c:v>
                </c:pt>
                <c:pt idx="462">
                  <c:v>30</c:v>
                </c:pt>
                <c:pt idx="463">
                  <c:v>30</c:v>
                </c:pt>
                <c:pt idx="464">
                  <c:v>30</c:v>
                </c:pt>
                <c:pt idx="465">
                  <c:v>30</c:v>
                </c:pt>
                <c:pt idx="466">
                  <c:v>30</c:v>
                </c:pt>
                <c:pt idx="467">
                  <c:v>30</c:v>
                </c:pt>
                <c:pt idx="468">
                  <c:v>30</c:v>
                </c:pt>
                <c:pt idx="469">
                  <c:v>30</c:v>
                </c:pt>
                <c:pt idx="470">
                  <c:v>30</c:v>
                </c:pt>
                <c:pt idx="471">
                  <c:v>30</c:v>
                </c:pt>
                <c:pt idx="472">
                  <c:v>30</c:v>
                </c:pt>
                <c:pt idx="473">
                  <c:v>30</c:v>
                </c:pt>
                <c:pt idx="474">
                  <c:v>30</c:v>
                </c:pt>
                <c:pt idx="475">
                  <c:v>30</c:v>
                </c:pt>
                <c:pt idx="476">
                  <c:v>30</c:v>
                </c:pt>
                <c:pt idx="477">
                  <c:v>30</c:v>
                </c:pt>
                <c:pt idx="478">
                  <c:v>30</c:v>
                </c:pt>
                <c:pt idx="479">
                  <c:v>30</c:v>
                </c:pt>
                <c:pt idx="480">
                  <c:v>30</c:v>
                </c:pt>
                <c:pt idx="481">
                  <c:v>30</c:v>
                </c:pt>
                <c:pt idx="482">
                  <c:v>30</c:v>
                </c:pt>
                <c:pt idx="483">
                  <c:v>30</c:v>
                </c:pt>
                <c:pt idx="484">
                  <c:v>30</c:v>
                </c:pt>
                <c:pt idx="485">
                  <c:v>30</c:v>
                </c:pt>
                <c:pt idx="486">
                  <c:v>30</c:v>
                </c:pt>
                <c:pt idx="487">
                  <c:v>30</c:v>
                </c:pt>
                <c:pt idx="488">
                  <c:v>30</c:v>
                </c:pt>
                <c:pt idx="489">
                  <c:v>30</c:v>
                </c:pt>
                <c:pt idx="490">
                  <c:v>30</c:v>
                </c:pt>
                <c:pt idx="491">
                  <c:v>30</c:v>
                </c:pt>
                <c:pt idx="492">
                  <c:v>30</c:v>
                </c:pt>
                <c:pt idx="493">
                  <c:v>30</c:v>
                </c:pt>
                <c:pt idx="494">
                  <c:v>30</c:v>
                </c:pt>
                <c:pt idx="495">
                  <c:v>30</c:v>
                </c:pt>
                <c:pt idx="496">
                  <c:v>30</c:v>
                </c:pt>
                <c:pt idx="497">
                  <c:v>30</c:v>
                </c:pt>
                <c:pt idx="498">
                  <c:v>30</c:v>
                </c:pt>
                <c:pt idx="499">
                  <c:v>30</c:v>
                </c:pt>
                <c:pt idx="500">
                  <c:v>30</c:v>
                </c:pt>
                <c:pt idx="501">
                  <c:v>30</c:v>
                </c:pt>
                <c:pt idx="502">
                  <c:v>30</c:v>
                </c:pt>
                <c:pt idx="503">
                  <c:v>30</c:v>
                </c:pt>
                <c:pt idx="504">
                  <c:v>30</c:v>
                </c:pt>
                <c:pt idx="505">
                  <c:v>30</c:v>
                </c:pt>
                <c:pt idx="506">
                  <c:v>30</c:v>
                </c:pt>
                <c:pt idx="507">
                  <c:v>30</c:v>
                </c:pt>
                <c:pt idx="508">
                  <c:v>30</c:v>
                </c:pt>
                <c:pt idx="509">
                  <c:v>30</c:v>
                </c:pt>
                <c:pt idx="510">
                  <c:v>30</c:v>
                </c:pt>
                <c:pt idx="511">
                  <c:v>30</c:v>
                </c:pt>
                <c:pt idx="512">
                  <c:v>30</c:v>
                </c:pt>
                <c:pt idx="513">
                  <c:v>30</c:v>
                </c:pt>
                <c:pt idx="514">
                  <c:v>30</c:v>
                </c:pt>
                <c:pt idx="515">
                  <c:v>30</c:v>
                </c:pt>
                <c:pt idx="516">
                  <c:v>30</c:v>
                </c:pt>
                <c:pt idx="517">
                  <c:v>30</c:v>
                </c:pt>
                <c:pt idx="518">
                  <c:v>30</c:v>
                </c:pt>
                <c:pt idx="519">
                  <c:v>30</c:v>
                </c:pt>
                <c:pt idx="520">
                  <c:v>30</c:v>
                </c:pt>
                <c:pt idx="521">
                  <c:v>30</c:v>
                </c:pt>
                <c:pt idx="522">
                  <c:v>30</c:v>
                </c:pt>
                <c:pt idx="523">
                  <c:v>30</c:v>
                </c:pt>
                <c:pt idx="524">
                  <c:v>30</c:v>
                </c:pt>
                <c:pt idx="525">
                  <c:v>30</c:v>
                </c:pt>
                <c:pt idx="526">
                  <c:v>30</c:v>
                </c:pt>
                <c:pt idx="527">
                  <c:v>30</c:v>
                </c:pt>
                <c:pt idx="528">
                  <c:v>30</c:v>
                </c:pt>
                <c:pt idx="529">
                  <c:v>30</c:v>
                </c:pt>
                <c:pt idx="530">
                  <c:v>30</c:v>
                </c:pt>
                <c:pt idx="531">
                  <c:v>30</c:v>
                </c:pt>
                <c:pt idx="532">
                  <c:v>30</c:v>
                </c:pt>
                <c:pt idx="533">
                  <c:v>30</c:v>
                </c:pt>
                <c:pt idx="534">
                  <c:v>30</c:v>
                </c:pt>
                <c:pt idx="535">
                  <c:v>30</c:v>
                </c:pt>
                <c:pt idx="536">
                  <c:v>30</c:v>
                </c:pt>
              </c:numCache>
            </c:numRef>
          </c:val>
          <c:smooth val="0"/>
          <c:extLst>
            <c:ext xmlns:c16="http://schemas.microsoft.com/office/drawing/2014/chart" uri="{C3380CC4-5D6E-409C-BE32-E72D297353CC}">
              <c16:uniqueId val="{00000002-162A-4075-A305-59136C7BF377}"/>
            </c:ext>
          </c:extLst>
        </c:ser>
        <c:dLbls>
          <c:showLegendKey val="0"/>
          <c:showVal val="0"/>
          <c:showCatName val="0"/>
          <c:showSerName val="0"/>
          <c:showPercent val="0"/>
          <c:showBubbleSize val="0"/>
        </c:dLbls>
        <c:hiLowLines>
          <c:spPr>
            <a:ln w="38100" cap="flat" cmpd="sng" algn="ctr">
              <a:solidFill>
                <a:schemeClr val="bg1"/>
              </a:solidFill>
              <a:round/>
            </a:ln>
            <a:effectLst/>
          </c:spPr>
        </c:hiLowLines>
        <c:axId val="40033280"/>
        <c:axId val="40035072"/>
      </c:stockChart>
      <c:catAx>
        <c:axId val="40033280"/>
        <c:scaling>
          <c:orientation val="minMax"/>
        </c:scaling>
        <c:delete val="1"/>
        <c:axPos val="b"/>
        <c:numFmt formatCode="General" sourceLinked="1"/>
        <c:majorTickMark val="out"/>
        <c:minorTickMark val="none"/>
        <c:tickLblPos val="nextTo"/>
        <c:crossAx val="40035072"/>
        <c:crosses val="autoZero"/>
        <c:auto val="1"/>
        <c:lblAlgn val="ctr"/>
        <c:lblOffset val="100"/>
        <c:noMultiLvlLbl val="0"/>
      </c:catAx>
      <c:valAx>
        <c:axId val="40035072"/>
        <c:scaling>
          <c:orientation val="minMax"/>
          <c:max val="25"/>
          <c:min val="0"/>
        </c:scaling>
        <c:delete val="0"/>
        <c:axPos val="l"/>
        <c:majorGridlines>
          <c:spPr>
            <a:ln w="6350"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4003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p25</c:v>
                </c:pt>
              </c:strCache>
            </c:strRef>
          </c:tx>
          <c:spPr>
            <a:ln w="28575" cap="rnd">
              <a:noFill/>
              <a:round/>
            </a:ln>
            <a:effectLst/>
          </c:spPr>
          <c:marker>
            <c:symbol val="none"/>
          </c:marker>
          <c:cat>
            <c:numRef>
              <c:f>Sheet1!$A$2:$A$538</c:f>
              <c:numCache>
                <c:formatCode>General</c:formatCode>
                <c:ptCount val="537"/>
              </c:numCache>
            </c:numRef>
          </c:cat>
          <c:val>
            <c:numRef>
              <c:f>Sheet1!$B$2:$B$538</c:f>
              <c:numCache>
                <c:formatCode>General</c:formatCode>
                <c:ptCount val="537"/>
                <c:pt idx="0">
                  <c:v>8.3330001831054688</c:v>
                </c:pt>
                <c:pt idx="1">
                  <c:v>4</c:v>
                </c:pt>
                <c:pt idx="2">
                  <c:v>5.3330001831054688</c:v>
                </c:pt>
                <c:pt idx="3">
                  <c:v>6.6669998168945313</c:v>
                </c:pt>
                <c:pt idx="4">
                  <c:v>4.3330001831054688</c:v>
                </c:pt>
                <c:pt idx="5">
                  <c:v>8.1669998168945313</c:v>
                </c:pt>
                <c:pt idx="6">
                  <c:v>5.3330001831054688</c:v>
                </c:pt>
                <c:pt idx="7">
                  <c:v>8.3330001831054688</c:v>
                </c:pt>
                <c:pt idx="8">
                  <c:v>8</c:v>
                </c:pt>
                <c:pt idx="9">
                  <c:v>6</c:v>
                </c:pt>
                <c:pt idx="10">
                  <c:v>4</c:v>
                </c:pt>
                <c:pt idx="11">
                  <c:v>4.3330001831054688</c:v>
                </c:pt>
                <c:pt idx="12">
                  <c:v>10.666999816894531</c:v>
                </c:pt>
                <c:pt idx="13">
                  <c:v>5.3330001831054688</c:v>
                </c:pt>
                <c:pt idx="14">
                  <c:v>8.6669998168945313</c:v>
                </c:pt>
                <c:pt idx="15">
                  <c:v>6.8334999084472656</c:v>
                </c:pt>
                <c:pt idx="16">
                  <c:v>6.6669998168945313</c:v>
                </c:pt>
                <c:pt idx="17">
                  <c:v>10.666999816894531</c:v>
                </c:pt>
                <c:pt idx="18">
                  <c:v>9.3330001831054688</c:v>
                </c:pt>
                <c:pt idx="19">
                  <c:v>6.6669998168945313</c:v>
                </c:pt>
                <c:pt idx="20">
                  <c:v>5.6669998168945313</c:v>
                </c:pt>
                <c:pt idx="21">
                  <c:v>9.3330001831054688</c:v>
                </c:pt>
                <c:pt idx="22">
                  <c:v>6.6669998168945313</c:v>
                </c:pt>
                <c:pt idx="23">
                  <c:v>5.3330001831054688</c:v>
                </c:pt>
                <c:pt idx="24">
                  <c:v>6.6669998168945313</c:v>
                </c:pt>
                <c:pt idx="25">
                  <c:v>11.333000183105469</c:v>
                </c:pt>
                <c:pt idx="26">
                  <c:v>8.3330001831054688</c:v>
                </c:pt>
                <c:pt idx="27">
                  <c:v>7.6665000915527344</c:v>
                </c:pt>
                <c:pt idx="28">
                  <c:v>7.3330001831054688</c:v>
                </c:pt>
                <c:pt idx="29">
                  <c:v>9.3330001831054688</c:v>
                </c:pt>
                <c:pt idx="30">
                  <c:v>8</c:v>
                </c:pt>
                <c:pt idx="31">
                  <c:v>8.3330001831054688</c:v>
                </c:pt>
                <c:pt idx="32">
                  <c:v>8</c:v>
                </c:pt>
                <c:pt idx="33">
                  <c:v>6.6669998168945313</c:v>
                </c:pt>
                <c:pt idx="34">
                  <c:v>8.6669998168945313</c:v>
                </c:pt>
                <c:pt idx="35">
                  <c:v>8.3330001831054688</c:v>
                </c:pt>
                <c:pt idx="36">
                  <c:v>13.333000183105469</c:v>
                </c:pt>
                <c:pt idx="37">
                  <c:v>9.3330001831054688</c:v>
                </c:pt>
                <c:pt idx="38">
                  <c:v>8</c:v>
                </c:pt>
                <c:pt idx="39">
                  <c:v>9.3330001831054688</c:v>
                </c:pt>
                <c:pt idx="40">
                  <c:v>9.3330001831054688</c:v>
                </c:pt>
                <c:pt idx="41">
                  <c:v>13.333000183105469</c:v>
                </c:pt>
                <c:pt idx="42">
                  <c:v>7.5</c:v>
                </c:pt>
                <c:pt idx="43">
                  <c:v>8</c:v>
                </c:pt>
                <c:pt idx="44">
                  <c:v>6</c:v>
                </c:pt>
                <c:pt idx="45">
                  <c:v>6.6669998168945313</c:v>
                </c:pt>
                <c:pt idx="46">
                  <c:v>7</c:v>
                </c:pt>
                <c:pt idx="47">
                  <c:v>8</c:v>
                </c:pt>
                <c:pt idx="48">
                  <c:v>8.3330001831054688</c:v>
                </c:pt>
                <c:pt idx="49">
                  <c:v>9.3330001831054688</c:v>
                </c:pt>
                <c:pt idx="50">
                  <c:v>11</c:v>
                </c:pt>
                <c:pt idx="51">
                  <c:v>9.3330001831054688</c:v>
                </c:pt>
                <c:pt idx="52">
                  <c:v>10.666999816894531</c:v>
                </c:pt>
                <c:pt idx="53">
                  <c:v>9.3330001831054688</c:v>
                </c:pt>
                <c:pt idx="54">
                  <c:v>8</c:v>
                </c:pt>
                <c:pt idx="55">
                  <c:v>8</c:v>
                </c:pt>
                <c:pt idx="56">
                  <c:v>9</c:v>
                </c:pt>
                <c:pt idx="57">
                  <c:v>9.3334999084472656</c:v>
                </c:pt>
                <c:pt idx="58">
                  <c:v>12</c:v>
                </c:pt>
                <c:pt idx="59">
                  <c:v>14.5</c:v>
                </c:pt>
                <c:pt idx="60">
                  <c:v>8.6665000915527344</c:v>
                </c:pt>
                <c:pt idx="61">
                  <c:v>11.333000183105469</c:v>
                </c:pt>
                <c:pt idx="62">
                  <c:v>8</c:v>
                </c:pt>
                <c:pt idx="63">
                  <c:v>8.8330001831054688</c:v>
                </c:pt>
                <c:pt idx="64">
                  <c:v>8.3330001831054688</c:v>
                </c:pt>
                <c:pt idx="65">
                  <c:v>9.3330001831054688</c:v>
                </c:pt>
                <c:pt idx="66">
                  <c:v>9.3330001831054688</c:v>
                </c:pt>
                <c:pt idx="67">
                  <c:v>9.3330001831054688</c:v>
                </c:pt>
                <c:pt idx="68">
                  <c:v>9.3330001831054688</c:v>
                </c:pt>
                <c:pt idx="69">
                  <c:v>11.333499908447266</c:v>
                </c:pt>
                <c:pt idx="70">
                  <c:v>8</c:v>
                </c:pt>
                <c:pt idx="71">
                  <c:v>12</c:v>
                </c:pt>
                <c:pt idx="72">
                  <c:v>9.3330001831054688</c:v>
                </c:pt>
                <c:pt idx="73">
                  <c:v>13.333000183105469</c:v>
                </c:pt>
                <c:pt idx="74">
                  <c:v>14.666999816894531</c:v>
                </c:pt>
                <c:pt idx="75">
                  <c:v>8</c:v>
                </c:pt>
                <c:pt idx="76">
                  <c:v>8.3330001831054688</c:v>
                </c:pt>
                <c:pt idx="77">
                  <c:v>15.333499908447266</c:v>
                </c:pt>
                <c:pt idx="78">
                  <c:v>14.666999816894531</c:v>
                </c:pt>
                <c:pt idx="79">
                  <c:v>12.166500091552734</c:v>
                </c:pt>
                <c:pt idx="80">
                  <c:v>12</c:v>
                </c:pt>
                <c:pt idx="81">
                  <c:v>13.333000183105469</c:v>
                </c:pt>
                <c:pt idx="82">
                  <c:v>8</c:v>
                </c:pt>
                <c:pt idx="83">
                  <c:v>12</c:v>
                </c:pt>
                <c:pt idx="84">
                  <c:v>9.3330001831054688</c:v>
                </c:pt>
                <c:pt idx="85">
                  <c:v>10.666999816894531</c:v>
                </c:pt>
                <c:pt idx="86">
                  <c:v>13.666999816894531</c:v>
                </c:pt>
                <c:pt idx="87">
                  <c:v>8</c:v>
                </c:pt>
                <c:pt idx="88">
                  <c:v>12</c:v>
                </c:pt>
                <c:pt idx="89">
                  <c:v>12</c:v>
                </c:pt>
                <c:pt idx="90">
                  <c:v>14.666999816894531</c:v>
                </c:pt>
                <c:pt idx="91">
                  <c:v>12.333000183105469</c:v>
                </c:pt>
                <c:pt idx="92">
                  <c:v>9.6669998168945313</c:v>
                </c:pt>
                <c:pt idx="93">
                  <c:v>13.333000183105469</c:v>
                </c:pt>
                <c:pt idx="94">
                  <c:v>9.3330001831054688</c:v>
                </c:pt>
                <c:pt idx="95">
                  <c:v>8</c:v>
                </c:pt>
                <c:pt idx="96">
                  <c:v>11</c:v>
                </c:pt>
                <c:pt idx="97">
                  <c:v>10.833499908447266</c:v>
                </c:pt>
                <c:pt idx="98">
                  <c:v>12</c:v>
                </c:pt>
                <c:pt idx="99">
                  <c:v>13.333000183105469</c:v>
                </c:pt>
                <c:pt idx="100">
                  <c:v>12</c:v>
                </c:pt>
                <c:pt idx="101">
                  <c:v>10.666999816894531</c:v>
                </c:pt>
                <c:pt idx="102">
                  <c:v>11.333000183105469</c:v>
                </c:pt>
                <c:pt idx="103">
                  <c:v>9.3330001831054688</c:v>
                </c:pt>
                <c:pt idx="104">
                  <c:v>12.333000183105469</c:v>
                </c:pt>
                <c:pt idx="105">
                  <c:v>9.3330001831054688</c:v>
                </c:pt>
                <c:pt idx="106">
                  <c:v>10.666999816894531</c:v>
                </c:pt>
                <c:pt idx="107">
                  <c:v>16</c:v>
                </c:pt>
                <c:pt idx="108">
                  <c:v>12</c:v>
                </c:pt>
                <c:pt idx="109">
                  <c:v>10.666999816894531</c:v>
                </c:pt>
                <c:pt idx="110">
                  <c:v>10.666999816894531</c:v>
                </c:pt>
                <c:pt idx="111">
                  <c:v>12.666500091552734</c:v>
                </c:pt>
                <c:pt idx="112">
                  <c:v>9.3330001831054688</c:v>
                </c:pt>
                <c:pt idx="113">
                  <c:v>12</c:v>
                </c:pt>
                <c:pt idx="114">
                  <c:v>10.666999816894531</c:v>
                </c:pt>
                <c:pt idx="115">
                  <c:v>14.666999816894531</c:v>
                </c:pt>
                <c:pt idx="116">
                  <c:v>13.333000183105469</c:v>
                </c:pt>
                <c:pt idx="117">
                  <c:v>16</c:v>
                </c:pt>
                <c:pt idx="118">
                  <c:v>13.333000183105469</c:v>
                </c:pt>
                <c:pt idx="119">
                  <c:v>13.333000183105469</c:v>
                </c:pt>
                <c:pt idx="120">
                  <c:v>16.666999816894531</c:v>
                </c:pt>
                <c:pt idx="121">
                  <c:v>10.666999816894531</c:v>
                </c:pt>
                <c:pt idx="122">
                  <c:v>10.833499908447266</c:v>
                </c:pt>
                <c:pt idx="123">
                  <c:v>16</c:v>
                </c:pt>
                <c:pt idx="124">
                  <c:v>13.333000183105469</c:v>
                </c:pt>
                <c:pt idx="125">
                  <c:v>14.666999816894531</c:v>
                </c:pt>
                <c:pt idx="126">
                  <c:v>13.333000183105469</c:v>
                </c:pt>
                <c:pt idx="127">
                  <c:v>9.3330001831054688</c:v>
                </c:pt>
                <c:pt idx="128">
                  <c:v>12</c:v>
                </c:pt>
                <c:pt idx="129">
                  <c:v>14.666999816894531</c:v>
                </c:pt>
                <c:pt idx="130">
                  <c:v>10.666999816894531</c:v>
                </c:pt>
                <c:pt idx="131">
                  <c:v>12</c:v>
                </c:pt>
                <c:pt idx="132">
                  <c:v>14.666999816894531</c:v>
                </c:pt>
                <c:pt idx="133">
                  <c:v>12</c:v>
                </c:pt>
                <c:pt idx="134">
                  <c:v>14</c:v>
                </c:pt>
                <c:pt idx="135">
                  <c:v>16</c:v>
                </c:pt>
                <c:pt idx="136">
                  <c:v>11.333499908447266</c:v>
                </c:pt>
                <c:pt idx="137">
                  <c:v>10.666999816894531</c:v>
                </c:pt>
                <c:pt idx="138">
                  <c:v>12</c:v>
                </c:pt>
                <c:pt idx="139">
                  <c:v>13.333000183105469</c:v>
                </c:pt>
                <c:pt idx="140">
                  <c:v>11.333499908447266</c:v>
                </c:pt>
                <c:pt idx="141">
                  <c:v>12</c:v>
                </c:pt>
                <c:pt idx="142">
                  <c:v>11.333499908447266</c:v>
                </c:pt>
                <c:pt idx="143">
                  <c:v>12.333000183105469</c:v>
                </c:pt>
                <c:pt idx="144">
                  <c:v>13.333000183105469</c:v>
                </c:pt>
                <c:pt idx="145">
                  <c:v>14.666999816894531</c:v>
                </c:pt>
                <c:pt idx="146">
                  <c:v>13.333000183105469</c:v>
                </c:pt>
                <c:pt idx="147">
                  <c:v>14.833499908447266</c:v>
                </c:pt>
                <c:pt idx="148">
                  <c:v>14.666500091552734</c:v>
                </c:pt>
                <c:pt idx="149">
                  <c:v>14.666999816894531</c:v>
                </c:pt>
                <c:pt idx="150">
                  <c:v>12</c:v>
                </c:pt>
                <c:pt idx="151">
                  <c:v>12</c:v>
                </c:pt>
                <c:pt idx="152">
                  <c:v>13.666999816894531</c:v>
                </c:pt>
                <c:pt idx="153">
                  <c:v>16</c:v>
                </c:pt>
                <c:pt idx="154">
                  <c:v>12</c:v>
                </c:pt>
                <c:pt idx="155">
                  <c:v>12</c:v>
                </c:pt>
                <c:pt idx="156">
                  <c:v>14.666999816894531</c:v>
                </c:pt>
                <c:pt idx="157">
                  <c:v>12</c:v>
                </c:pt>
                <c:pt idx="158">
                  <c:v>14.666999816894531</c:v>
                </c:pt>
                <c:pt idx="159">
                  <c:v>16</c:v>
                </c:pt>
                <c:pt idx="160">
                  <c:v>14.666999816894531</c:v>
                </c:pt>
                <c:pt idx="161">
                  <c:v>14.666999816894531</c:v>
                </c:pt>
                <c:pt idx="162">
                  <c:v>10.166999816894531</c:v>
                </c:pt>
                <c:pt idx="163">
                  <c:v>13.333000183105469</c:v>
                </c:pt>
                <c:pt idx="164">
                  <c:v>13.333499908447266</c:v>
                </c:pt>
                <c:pt idx="165">
                  <c:v>13.333000183105469</c:v>
                </c:pt>
                <c:pt idx="166">
                  <c:v>10</c:v>
                </c:pt>
                <c:pt idx="167">
                  <c:v>13.333499908447266</c:v>
                </c:pt>
                <c:pt idx="168">
                  <c:v>11.333499908447266</c:v>
                </c:pt>
                <c:pt idx="169">
                  <c:v>14</c:v>
                </c:pt>
                <c:pt idx="170">
                  <c:v>18.666999816894531</c:v>
                </c:pt>
                <c:pt idx="171">
                  <c:v>16</c:v>
                </c:pt>
                <c:pt idx="172">
                  <c:v>12.333000183105469</c:v>
                </c:pt>
                <c:pt idx="173">
                  <c:v>17.333000183105469</c:v>
                </c:pt>
                <c:pt idx="174">
                  <c:v>10.666999816894531</c:v>
                </c:pt>
                <c:pt idx="175">
                  <c:v>10.666999816894531</c:v>
                </c:pt>
                <c:pt idx="176">
                  <c:v>16</c:v>
                </c:pt>
                <c:pt idx="177">
                  <c:v>12.333000183105469</c:v>
                </c:pt>
                <c:pt idx="178">
                  <c:v>13</c:v>
                </c:pt>
                <c:pt idx="179">
                  <c:v>12</c:v>
                </c:pt>
                <c:pt idx="180">
                  <c:v>14.666999816894531</c:v>
                </c:pt>
                <c:pt idx="181">
                  <c:v>10.666999816894531</c:v>
                </c:pt>
                <c:pt idx="182">
                  <c:v>12</c:v>
                </c:pt>
                <c:pt idx="183">
                  <c:v>15</c:v>
                </c:pt>
                <c:pt idx="184">
                  <c:v>10.666999816894531</c:v>
                </c:pt>
                <c:pt idx="185">
                  <c:v>11</c:v>
                </c:pt>
                <c:pt idx="186">
                  <c:v>14.666999816894531</c:v>
                </c:pt>
                <c:pt idx="187">
                  <c:v>14.666999816894531</c:v>
                </c:pt>
                <c:pt idx="188">
                  <c:v>13.333000183105469</c:v>
                </c:pt>
                <c:pt idx="189">
                  <c:v>14.666999816894531</c:v>
                </c:pt>
                <c:pt idx="190">
                  <c:v>14.666999816894531</c:v>
                </c:pt>
                <c:pt idx="191">
                  <c:v>17.333000183105469</c:v>
                </c:pt>
                <c:pt idx="192">
                  <c:v>17.333000183105469</c:v>
                </c:pt>
                <c:pt idx="193">
                  <c:v>13.333000183105469</c:v>
                </c:pt>
                <c:pt idx="194">
                  <c:v>12</c:v>
                </c:pt>
                <c:pt idx="195">
                  <c:v>12.333000183105469</c:v>
                </c:pt>
                <c:pt idx="196">
                  <c:v>16.333000183105469</c:v>
                </c:pt>
                <c:pt idx="197">
                  <c:v>16</c:v>
                </c:pt>
                <c:pt idx="198">
                  <c:v>12.833499908447266</c:v>
                </c:pt>
                <c:pt idx="199">
                  <c:v>13.333000183105469</c:v>
                </c:pt>
                <c:pt idx="200">
                  <c:v>14.666999816894531</c:v>
                </c:pt>
                <c:pt idx="201">
                  <c:v>14.666999816894531</c:v>
                </c:pt>
                <c:pt idx="202">
                  <c:v>13.333000183105469</c:v>
                </c:pt>
                <c:pt idx="203">
                  <c:v>14.666999816894531</c:v>
                </c:pt>
                <c:pt idx="204">
                  <c:v>12.333000183105469</c:v>
                </c:pt>
                <c:pt idx="205">
                  <c:v>13.333000183105469</c:v>
                </c:pt>
                <c:pt idx="206">
                  <c:v>16</c:v>
                </c:pt>
                <c:pt idx="207">
                  <c:v>12.833499908447266</c:v>
                </c:pt>
                <c:pt idx="208">
                  <c:v>16.666999816894531</c:v>
                </c:pt>
                <c:pt idx="209">
                  <c:v>14.666999816894531</c:v>
                </c:pt>
                <c:pt idx="210">
                  <c:v>13.333000183105469</c:v>
                </c:pt>
                <c:pt idx="211">
                  <c:v>13.333000183105469</c:v>
                </c:pt>
                <c:pt idx="212">
                  <c:v>16.666999816894531</c:v>
                </c:pt>
                <c:pt idx="213">
                  <c:v>14.666999816894531</c:v>
                </c:pt>
                <c:pt idx="214">
                  <c:v>14.666999816894531</c:v>
                </c:pt>
                <c:pt idx="215">
                  <c:v>18</c:v>
                </c:pt>
                <c:pt idx="216">
                  <c:v>15</c:v>
                </c:pt>
                <c:pt idx="217">
                  <c:v>16</c:v>
                </c:pt>
                <c:pt idx="218">
                  <c:v>13.333000183105469</c:v>
                </c:pt>
                <c:pt idx="219">
                  <c:v>14.666999816894531</c:v>
                </c:pt>
                <c:pt idx="220">
                  <c:v>20</c:v>
                </c:pt>
                <c:pt idx="221">
                  <c:v>14.666999816894531</c:v>
                </c:pt>
                <c:pt idx="222">
                  <c:v>14.666999816894531</c:v>
                </c:pt>
                <c:pt idx="223">
                  <c:v>16</c:v>
                </c:pt>
                <c:pt idx="224">
                  <c:v>12</c:v>
                </c:pt>
                <c:pt idx="225">
                  <c:v>16</c:v>
                </c:pt>
                <c:pt idx="226">
                  <c:v>14.666999816894531</c:v>
                </c:pt>
                <c:pt idx="227">
                  <c:v>13.666500091552734</c:v>
                </c:pt>
                <c:pt idx="228">
                  <c:v>16</c:v>
                </c:pt>
                <c:pt idx="229">
                  <c:v>14.666999816894531</c:v>
                </c:pt>
                <c:pt idx="230">
                  <c:v>14.666999816894531</c:v>
                </c:pt>
                <c:pt idx="231">
                  <c:v>10.666999816894531</c:v>
                </c:pt>
                <c:pt idx="232">
                  <c:v>16</c:v>
                </c:pt>
                <c:pt idx="233">
                  <c:v>15</c:v>
                </c:pt>
                <c:pt idx="234">
                  <c:v>16</c:v>
                </c:pt>
                <c:pt idx="235">
                  <c:v>17.333000183105469</c:v>
                </c:pt>
                <c:pt idx="236">
                  <c:v>14.666999816894531</c:v>
                </c:pt>
                <c:pt idx="237">
                  <c:v>16</c:v>
                </c:pt>
                <c:pt idx="238">
                  <c:v>20</c:v>
                </c:pt>
                <c:pt idx="239">
                  <c:v>16.333000183105469</c:v>
                </c:pt>
                <c:pt idx="240">
                  <c:v>13.333000183105469</c:v>
                </c:pt>
                <c:pt idx="241">
                  <c:v>17.333000183105469</c:v>
                </c:pt>
                <c:pt idx="242">
                  <c:v>12.666999816894531</c:v>
                </c:pt>
                <c:pt idx="243">
                  <c:v>14.666999816894531</c:v>
                </c:pt>
                <c:pt idx="244">
                  <c:v>13.333000183105469</c:v>
                </c:pt>
                <c:pt idx="245">
                  <c:v>12.333000183105469</c:v>
                </c:pt>
                <c:pt idx="246">
                  <c:v>14.666999816894531</c:v>
                </c:pt>
                <c:pt idx="247">
                  <c:v>18.666999816894531</c:v>
                </c:pt>
                <c:pt idx="248">
                  <c:v>13.333000183105469</c:v>
                </c:pt>
                <c:pt idx="249">
                  <c:v>13.333000183105469</c:v>
                </c:pt>
                <c:pt idx="250">
                  <c:v>13.333000183105469</c:v>
                </c:pt>
                <c:pt idx="251">
                  <c:v>14.666999816894531</c:v>
                </c:pt>
                <c:pt idx="252">
                  <c:v>16.666999816894531</c:v>
                </c:pt>
                <c:pt idx="253">
                  <c:v>17.5</c:v>
                </c:pt>
                <c:pt idx="254">
                  <c:v>14</c:v>
                </c:pt>
                <c:pt idx="255">
                  <c:v>17.166500091552734</c:v>
                </c:pt>
                <c:pt idx="256">
                  <c:v>17.333000183105469</c:v>
                </c:pt>
                <c:pt idx="257">
                  <c:v>16</c:v>
                </c:pt>
                <c:pt idx="258">
                  <c:v>16</c:v>
                </c:pt>
                <c:pt idx="259">
                  <c:v>16</c:v>
                </c:pt>
                <c:pt idx="260">
                  <c:v>14.666999816894531</c:v>
                </c:pt>
                <c:pt idx="261">
                  <c:v>14.666999816894531</c:v>
                </c:pt>
                <c:pt idx="262">
                  <c:v>18.666999816894531</c:v>
                </c:pt>
                <c:pt idx="263">
                  <c:v>14.666999816894531</c:v>
                </c:pt>
                <c:pt idx="264">
                  <c:v>18.333000183105469</c:v>
                </c:pt>
                <c:pt idx="265">
                  <c:v>17.333000183105469</c:v>
                </c:pt>
                <c:pt idx="266">
                  <c:v>14.666999816894531</c:v>
                </c:pt>
                <c:pt idx="267">
                  <c:v>13.333000183105469</c:v>
                </c:pt>
                <c:pt idx="268">
                  <c:v>15.333499908447266</c:v>
                </c:pt>
                <c:pt idx="269">
                  <c:v>14.666999816894531</c:v>
                </c:pt>
                <c:pt idx="270">
                  <c:v>16</c:v>
                </c:pt>
                <c:pt idx="271">
                  <c:v>16</c:v>
                </c:pt>
                <c:pt idx="272">
                  <c:v>19</c:v>
                </c:pt>
                <c:pt idx="273">
                  <c:v>14.666999816894531</c:v>
                </c:pt>
                <c:pt idx="274">
                  <c:v>12</c:v>
                </c:pt>
                <c:pt idx="275">
                  <c:v>20</c:v>
                </c:pt>
                <c:pt idx="276">
                  <c:v>13.333499908447266</c:v>
                </c:pt>
                <c:pt idx="277">
                  <c:v>14.666999816894531</c:v>
                </c:pt>
                <c:pt idx="278">
                  <c:v>16</c:v>
                </c:pt>
                <c:pt idx="279">
                  <c:v>17.333499908447266</c:v>
                </c:pt>
                <c:pt idx="280">
                  <c:v>16</c:v>
                </c:pt>
                <c:pt idx="281">
                  <c:v>14.666999816894531</c:v>
                </c:pt>
                <c:pt idx="282">
                  <c:v>17.666999816894531</c:v>
                </c:pt>
                <c:pt idx="283">
                  <c:v>14.666999816894531</c:v>
                </c:pt>
                <c:pt idx="284">
                  <c:v>17.333000183105469</c:v>
                </c:pt>
                <c:pt idx="285">
                  <c:v>15</c:v>
                </c:pt>
                <c:pt idx="286">
                  <c:v>17.333000183105469</c:v>
                </c:pt>
                <c:pt idx="287">
                  <c:v>14.666999816894531</c:v>
                </c:pt>
                <c:pt idx="288">
                  <c:v>20</c:v>
                </c:pt>
                <c:pt idx="289">
                  <c:v>14.666999816894531</c:v>
                </c:pt>
                <c:pt idx="290">
                  <c:v>15.333000183105469</c:v>
                </c:pt>
                <c:pt idx="291">
                  <c:v>18.666999816894531</c:v>
                </c:pt>
                <c:pt idx="292">
                  <c:v>16.166500091552734</c:v>
                </c:pt>
                <c:pt idx="293">
                  <c:v>16.833499908447266</c:v>
                </c:pt>
                <c:pt idx="294">
                  <c:v>18</c:v>
                </c:pt>
                <c:pt idx="295">
                  <c:v>16</c:v>
                </c:pt>
                <c:pt idx="296">
                  <c:v>18.666999816894531</c:v>
                </c:pt>
                <c:pt idx="297">
                  <c:v>16.666500091552734</c:v>
                </c:pt>
                <c:pt idx="298">
                  <c:v>15</c:v>
                </c:pt>
                <c:pt idx="299">
                  <c:v>13</c:v>
                </c:pt>
                <c:pt idx="300">
                  <c:v>16</c:v>
                </c:pt>
                <c:pt idx="301">
                  <c:v>17.333000183105469</c:v>
                </c:pt>
                <c:pt idx="302">
                  <c:v>16</c:v>
                </c:pt>
                <c:pt idx="303">
                  <c:v>16.333000183105469</c:v>
                </c:pt>
                <c:pt idx="304">
                  <c:v>14.666999816894531</c:v>
                </c:pt>
                <c:pt idx="305">
                  <c:v>16</c:v>
                </c:pt>
                <c:pt idx="306">
                  <c:v>16.333000183105469</c:v>
                </c:pt>
                <c:pt idx="307">
                  <c:v>14.666999816894531</c:v>
                </c:pt>
                <c:pt idx="308">
                  <c:v>17.333000183105469</c:v>
                </c:pt>
                <c:pt idx="309">
                  <c:v>16</c:v>
                </c:pt>
                <c:pt idx="310">
                  <c:v>16.333000183105469</c:v>
                </c:pt>
                <c:pt idx="311">
                  <c:v>17.333000183105469</c:v>
                </c:pt>
                <c:pt idx="312">
                  <c:v>16</c:v>
                </c:pt>
                <c:pt idx="313">
                  <c:v>16.333000183105469</c:v>
                </c:pt>
                <c:pt idx="314">
                  <c:v>16</c:v>
                </c:pt>
                <c:pt idx="315">
                  <c:v>18.666999816894531</c:v>
                </c:pt>
                <c:pt idx="316">
                  <c:v>16</c:v>
                </c:pt>
                <c:pt idx="317">
                  <c:v>17.333000183105469</c:v>
                </c:pt>
                <c:pt idx="318">
                  <c:v>16.333000183105469</c:v>
                </c:pt>
                <c:pt idx="319">
                  <c:v>17.333000183105469</c:v>
                </c:pt>
                <c:pt idx="320">
                  <c:v>16</c:v>
                </c:pt>
                <c:pt idx="321">
                  <c:v>16.333000183105469</c:v>
                </c:pt>
                <c:pt idx="322">
                  <c:v>16</c:v>
                </c:pt>
                <c:pt idx="323">
                  <c:v>14.333000183105469</c:v>
                </c:pt>
                <c:pt idx="324">
                  <c:v>16</c:v>
                </c:pt>
                <c:pt idx="325">
                  <c:v>16</c:v>
                </c:pt>
                <c:pt idx="326">
                  <c:v>18.666999816894531</c:v>
                </c:pt>
                <c:pt idx="327">
                  <c:v>18.666999816894531</c:v>
                </c:pt>
                <c:pt idx="328">
                  <c:v>16</c:v>
                </c:pt>
                <c:pt idx="329">
                  <c:v>16.166500091552734</c:v>
                </c:pt>
                <c:pt idx="330">
                  <c:v>18.666999816894531</c:v>
                </c:pt>
                <c:pt idx="331">
                  <c:v>18.833499908447266</c:v>
                </c:pt>
                <c:pt idx="332">
                  <c:v>18.666999816894531</c:v>
                </c:pt>
                <c:pt idx="333">
                  <c:v>18.666999816894531</c:v>
                </c:pt>
                <c:pt idx="334">
                  <c:v>20</c:v>
                </c:pt>
                <c:pt idx="335">
                  <c:v>17.333000183105469</c:v>
                </c:pt>
                <c:pt idx="336">
                  <c:v>18.666999816894531</c:v>
                </c:pt>
                <c:pt idx="337">
                  <c:v>19.5</c:v>
                </c:pt>
                <c:pt idx="338">
                  <c:v>16.666500091552734</c:v>
                </c:pt>
                <c:pt idx="339">
                  <c:v>18</c:v>
                </c:pt>
                <c:pt idx="340">
                  <c:v>14.666999816894531</c:v>
                </c:pt>
                <c:pt idx="341">
                  <c:v>16</c:v>
                </c:pt>
                <c:pt idx="342">
                  <c:v>16</c:v>
                </c:pt>
                <c:pt idx="343">
                  <c:v>20</c:v>
                </c:pt>
                <c:pt idx="344">
                  <c:v>17.333000183105469</c:v>
                </c:pt>
                <c:pt idx="345">
                  <c:v>16</c:v>
                </c:pt>
                <c:pt idx="346">
                  <c:v>22</c:v>
                </c:pt>
                <c:pt idx="347">
                  <c:v>21.333000183105469</c:v>
                </c:pt>
                <c:pt idx="348">
                  <c:v>19.333000183105469</c:v>
                </c:pt>
                <c:pt idx="349">
                  <c:v>17.333000183105469</c:v>
                </c:pt>
                <c:pt idx="350">
                  <c:v>16</c:v>
                </c:pt>
                <c:pt idx="351">
                  <c:v>16</c:v>
                </c:pt>
                <c:pt idx="352">
                  <c:v>16.333499908447266</c:v>
                </c:pt>
                <c:pt idx="353">
                  <c:v>16</c:v>
                </c:pt>
                <c:pt idx="354">
                  <c:v>18.666999816894531</c:v>
                </c:pt>
                <c:pt idx="355">
                  <c:v>16</c:v>
                </c:pt>
                <c:pt idx="356">
                  <c:v>22.666999816894531</c:v>
                </c:pt>
                <c:pt idx="357">
                  <c:v>17.333000183105469</c:v>
                </c:pt>
                <c:pt idx="358">
                  <c:v>17.333000183105469</c:v>
                </c:pt>
                <c:pt idx="359">
                  <c:v>14.666999816894531</c:v>
                </c:pt>
                <c:pt idx="360">
                  <c:v>17.333000183105469</c:v>
                </c:pt>
                <c:pt idx="361">
                  <c:v>16</c:v>
                </c:pt>
                <c:pt idx="362">
                  <c:v>14.666999816894531</c:v>
                </c:pt>
                <c:pt idx="363">
                  <c:v>16.333000183105469</c:v>
                </c:pt>
                <c:pt idx="364">
                  <c:v>16</c:v>
                </c:pt>
                <c:pt idx="365">
                  <c:v>14.666999816894531</c:v>
                </c:pt>
                <c:pt idx="366">
                  <c:v>16</c:v>
                </c:pt>
                <c:pt idx="367">
                  <c:v>17.333000183105469</c:v>
                </c:pt>
                <c:pt idx="368">
                  <c:v>18.666999816894531</c:v>
                </c:pt>
                <c:pt idx="369">
                  <c:v>15</c:v>
                </c:pt>
                <c:pt idx="370">
                  <c:v>17.333000183105469</c:v>
                </c:pt>
                <c:pt idx="371">
                  <c:v>18.666999816894531</c:v>
                </c:pt>
                <c:pt idx="372">
                  <c:v>16</c:v>
                </c:pt>
                <c:pt idx="373">
                  <c:v>16</c:v>
                </c:pt>
                <c:pt idx="374">
                  <c:v>17.333000183105469</c:v>
                </c:pt>
                <c:pt idx="375">
                  <c:v>14.666999816894531</c:v>
                </c:pt>
                <c:pt idx="376">
                  <c:v>17.333000183105469</c:v>
                </c:pt>
                <c:pt idx="377">
                  <c:v>16.666500091552734</c:v>
                </c:pt>
                <c:pt idx="378">
                  <c:v>18.666999816894531</c:v>
                </c:pt>
                <c:pt idx="379">
                  <c:v>18.666500091552734</c:v>
                </c:pt>
                <c:pt idx="380">
                  <c:v>17.333000183105469</c:v>
                </c:pt>
                <c:pt idx="381">
                  <c:v>18.666999816894531</c:v>
                </c:pt>
                <c:pt idx="382">
                  <c:v>20</c:v>
                </c:pt>
                <c:pt idx="383">
                  <c:v>20</c:v>
                </c:pt>
                <c:pt idx="384">
                  <c:v>21.333000183105469</c:v>
                </c:pt>
                <c:pt idx="385">
                  <c:v>18.666999816894531</c:v>
                </c:pt>
                <c:pt idx="386">
                  <c:v>18.666999816894531</c:v>
                </c:pt>
                <c:pt idx="387">
                  <c:v>18.666999816894531</c:v>
                </c:pt>
                <c:pt idx="388">
                  <c:v>17.333000183105469</c:v>
                </c:pt>
                <c:pt idx="389">
                  <c:v>18.666999816894531</c:v>
                </c:pt>
                <c:pt idx="390">
                  <c:v>18.666999816894531</c:v>
                </c:pt>
                <c:pt idx="391">
                  <c:v>17.666999816894531</c:v>
                </c:pt>
                <c:pt idx="392">
                  <c:v>16</c:v>
                </c:pt>
                <c:pt idx="393">
                  <c:v>17.333000183105469</c:v>
                </c:pt>
                <c:pt idx="394">
                  <c:v>18.666999816894531</c:v>
                </c:pt>
                <c:pt idx="395">
                  <c:v>18.666999816894531</c:v>
                </c:pt>
                <c:pt idx="396">
                  <c:v>20</c:v>
                </c:pt>
                <c:pt idx="397">
                  <c:v>18.666999816894531</c:v>
                </c:pt>
                <c:pt idx="398">
                  <c:v>17.666999816894531</c:v>
                </c:pt>
                <c:pt idx="399">
                  <c:v>16.666500091552734</c:v>
                </c:pt>
                <c:pt idx="400">
                  <c:v>20.666500091552734</c:v>
                </c:pt>
                <c:pt idx="401">
                  <c:v>17.333000183105469</c:v>
                </c:pt>
                <c:pt idx="402">
                  <c:v>20</c:v>
                </c:pt>
                <c:pt idx="403">
                  <c:v>17.333000183105469</c:v>
                </c:pt>
                <c:pt idx="404">
                  <c:v>16.666999816894531</c:v>
                </c:pt>
                <c:pt idx="405">
                  <c:v>20</c:v>
                </c:pt>
                <c:pt idx="406">
                  <c:v>20</c:v>
                </c:pt>
                <c:pt idx="407">
                  <c:v>17.333000183105469</c:v>
                </c:pt>
                <c:pt idx="408">
                  <c:v>18.666999816894531</c:v>
                </c:pt>
                <c:pt idx="409">
                  <c:v>22.666999816894531</c:v>
                </c:pt>
                <c:pt idx="410">
                  <c:v>16</c:v>
                </c:pt>
                <c:pt idx="411">
                  <c:v>20</c:v>
                </c:pt>
                <c:pt idx="412">
                  <c:v>16.666500091552734</c:v>
                </c:pt>
                <c:pt idx="413">
                  <c:v>20</c:v>
                </c:pt>
                <c:pt idx="414">
                  <c:v>17.333000183105469</c:v>
                </c:pt>
                <c:pt idx="415">
                  <c:v>20</c:v>
                </c:pt>
                <c:pt idx="416">
                  <c:v>17.333000183105469</c:v>
                </c:pt>
                <c:pt idx="417">
                  <c:v>17.333000183105469</c:v>
                </c:pt>
                <c:pt idx="418">
                  <c:v>18.666999816894531</c:v>
                </c:pt>
                <c:pt idx="419">
                  <c:v>17.333000183105469</c:v>
                </c:pt>
                <c:pt idx="420">
                  <c:v>18.666999816894531</c:v>
                </c:pt>
                <c:pt idx="421">
                  <c:v>17.333000183105469</c:v>
                </c:pt>
                <c:pt idx="422">
                  <c:v>16</c:v>
                </c:pt>
                <c:pt idx="423">
                  <c:v>17.333000183105469</c:v>
                </c:pt>
                <c:pt idx="424">
                  <c:v>20</c:v>
                </c:pt>
                <c:pt idx="425">
                  <c:v>16</c:v>
                </c:pt>
                <c:pt idx="426">
                  <c:v>20</c:v>
                </c:pt>
                <c:pt idx="427">
                  <c:v>20</c:v>
                </c:pt>
                <c:pt idx="428">
                  <c:v>17.333000183105469</c:v>
                </c:pt>
                <c:pt idx="429">
                  <c:v>19</c:v>
                </c:pt>
                <c:pt idx="430">
                  <c:v>21.333000183105469</c:v>
                </c:pt>
                <c:pt idx="431">
                  <c:v>18.666999816894531</c:v>
                </c:pt>
                <c:pt idx="432">
                  <c:v>21.333000183105469</c:v>
                </c:pt>
                <c:pt idx="433">
                  <c:v>17.333000183105469</c:v>
                </c:pt>
                <c:pt idx="434">
                  <c:v>18.666999816894531</c:v>
                </c:pt>
                <c:pt idx="435">
                  <c:v>20</c:v>
                </c:pt>
                <c:pt idx="436">
                  <c:v>17.333000183105469</c:v>
                </c:pt>
                <c:pt idx="437">
                  <c:v>17.333000183105469</c:v>
                </c:pt>
                <c:pt idx="438">
                  <c:v>17.166500091552734</c:v>
                </c:pt>
                <c:pt idx="439">
                  <c:v>18.166999816894531</c:v>
                </c:pt>
                <c:pt idx="440">
                  <c:v>18</c:v>
                </c:pt>
                <c:pt idx="441">
                  <c:v>17.333000183105469</c:v>
                </c:pt>
                <c:pt idx="442">
                  <c:v>20</c:v>
                </c:pt>
                <c:pt idx="443">
                  <c:v>17.333000183105469</c:v>
                </c:pt>
                <c:pt idx="444">
                  <c:v>18.666999816894531</c:v>
                </c:pt>
                <c:pt idx="445">
                  <c:v>19.333499908447266</c:v>
                </c:pt>
                <c:pt idx="446">
                  <c:v>20</c:v>
                </c:pt>
                <c:pt idx="447">
                  <c:v>17.333000183105469</c:v>
                </c:pt>
                <c:pt idx="448">
                  <c:v>18.666999816894531</c:v>
                </c:pt>
                <c:pt idx="449">
                  <c:v>18.666999816894531</c:v>
                </c:pt>
                <c:pt idx="450">
                  <c:v>18.666999816894531</c:v>
                </c:pt>
                <c:pt idx="451">
                  <c:v>20</c:v>
                </c:pt>
                <c:pt idx="452">
                  <c:v>20</c:v>
                </c:pt>
                <c:pt idx="453">
                  <c:v>17.666999816894531</c:v>
                </c:pt>
                <c:pt idx="454">
                  <c:v>17.333000183105469</c:v>
                </c:pt>
                <c:pt idx="455">
                  <c:v>18.666999816894531</c:v>
                </c:pt>
                <c:pt idx="456">
                  <c:v>18.666999816894531</c:v>
                </c:pt>
                <c:pt idx="457">
                  <c:v>18.666999816894531</c:v>
                </c:pt>
                <c:pt idx="458">
                  <c:v>16</c:v>
                </c:pt>
                <c:pt idx="459">
                  <c:v>17.333000183105469</c:v>
                </c:pt>
                <c:pt idx="460">
                  <c:v>17.333000183105469</c:v>
                </c:pt>
                <c:pt idx="461">
                  <c:v>22.666999816894531</c:v>
                </c:pt>
                <c:pt idx="462">
                  <c:v>20</c:v>
                </c:pt>
                <c:pt idx="463">
                  <c:v>20</c:v>
                </c:pt>
                <c:pt idx="464">
                  <c:v>21.333000183105469</c:v>
                </c:pt>
                <c:pt idx="465">
                  <c:v>18.666999816894531</c:v>
                </c:pt>
                <c:pt idx="466">
                  <c:v>18.666999816894531</c:v>
                </c:pt>
                <c:pt idx="467">
                  <c:v>17.333000183105469</c:v>
                </c:pt>
                <c:pt idx="468">
                  <c:v>19</c:v>
                </c:pt>
                <c:pt idx="469">
                  <c:v>19</c:v>
                </c:pt>
                <c:pt idx="470">
                  <c:v>17.333000183105469</c:v>
                </c:pt>
                <c:pt idx="471">
                  <c:v>20</c:v>
                </c:pt>
                <c:pt idx="472">
                  <c:v>18.666999816894531</c:v>
                </c:pt>
                <c:pt idx="473">
                  <c:v>20</c:v>
                </c:pt>
                <c:pt idx="474">
                  <c:v>19.333000183105469</c:v>
                </c:pt>
                <c:pt idx="475">
                  <c:v>20</c:v>
                </c:pt>
                <c:pt idx="476">
                  <c:v>20</c:v>
                </c:pt>
                <c:pt idx="477">
                  <c:v>17.666999816894531</c:v>
                </c:pt>
                <c:pt idx="478">
                  <c:v>17.333000183105469</c:v>
                </c:pt>
                <c:pt idx="479">
                  <c:v>18.666999816894531</c:v>
                </c:pt>
                <c:pt idx="480">
                  <c:v>20</c:v>
                </c:pt>
                <c:pt idx="481">
                  <c:v>19.333499908447266</c:v>
                </c:pt>
                <c:pt idx="482">
                  <c:v>18.166999816894531</c:v>
                </c:pt>
                <c:pt idx="483">
                  <c:v>18.666999816894531</c:v>
                </c:pt>
                <c:pt idx="484">
                  <c:v>17.333000183105469</c:v>
                </c:pt>
                <c:pt idx="485">
                  <c:v>16</c:v>
                </c:pt>
                <c:pt idx="486">
                  <c:v>19.333499908447266</c:v>
                </c:pt>
                <c:pt idx="487">
                  <c:v>18.666999816894531</c:v>
                </c:pt>
                <c:pt idx="488">
                  <c:v>21.333000183105469</c:v>
                </c:pt>
                <c:pt idx="489">
                  <c:v>18</c:v>
                </c:pt>
                <c:pt idx="490">
                  <c:v>18.666999816894531</c:v>
                </c:pt>
                <c:pt idx="491">
                  <c:v>18.666999816894531</c:v>
                </c:pt>
                <c:pt idx="492">
                  <c:v>18.666999816894531</c:v>
                </c:pt>
                <c:pt idx="493">
                  <c:v>20</c:v>
                </c:pt>
                <c:pt idx="494">
                  <c:v>17.333000183105469</c:v>
                </c:pt>
                <c:pt idx="495">
                  <c:v>20</c:v>
                </c:pt>
                <c:pt idx="496">
                  <c:v>19.5</c:v>
                </c:pt>
                <c:pt idx="497">
                  <c:v>20</c:v>
                </c:pt>
                <c:pt idx="498">
                  <c:v>18.666999816894531</c:v>
                </c:pt>
                <c:pt idx="499">
                  <c:v>20.666500091552734</c:v>
                </c:pt>
                <c:pt idx="500">
                  <c:v>20</c:v>
                </c:pt>
                <c:pt idx="501">
                  <c:v>21.333000183105469</c:v>
                </c:pt>
                <c:pt idx="502">
                  <c:v>20</c:v>
                </c:pt>
                <c:pt idx="503">
                  <c:v>21.333000183105469</c:v>
                </c:pt>
                <c:pt idx="504">
                  <c:v>18.666999816894531</c:v>
                </c:pt>
                <c:pt idx="505">
                  <c:v>17.666999816894531</c:v>
                </c:pt>
                <c:pt idx="506">
                  <c:v>21.333000183105469</c:v>
                </c:pt>
                <c:pt idx="507">
                  <c:v>21.333000183105469</c:v>
                </c:pt>
                <c:pt idx="508">
                  <c:v>18.666999816894531</c:v>
                </c:pt>
                <c:pt idx="509">
                  <c:v>18.666999816894531</c:v>
                </c:pt>
                <c:pt idx="510">
                  <c:v>22.666999816894531</c:v>
                </c:pt>
                <c:pt idx="511">
                  <c:v>18.666999816894531</c:v>
                </c:pt>
                <c:pt idx="512">
                  <c:v>20</c:v>
                </c:pt>
                <c:pt idx="513">
                  <c:v>21.333000183105469</c:v>
                </c:pt>
                <c:pt idx="514">
                  <c:v>24</c:v>
                </c:pt>
                <c:pt idx="515">
                  <c:v>20</c:v>
                </c:pt>
                <c:pt idx="516">
                  <c:v>24</c:v>
                </c:pt>
                <c:pt idx="517">
                  <c:v>20</c:v>
                </c:pt>
                <c:pt idx="518">
                  <c:v>24</c:v>
                </c:pt>
                <c:pt idx="519">
                  <c:v>20</c:v>
                </c:pt>
                <c:pt idx="520">
                  <c:v>22.666999816894531</c:v>
                </c:pt>
                <c:pt idx="521">
                  <c:v>21.333000183105469</c:v>
                </c:pt>
                <c:pt idx="522">
                  <c:v>20</c:v>
                </c:pt>
                <c:pt idx="523">
                  <c:v>21.333000183105469</c:v>
                </c:pt>
                <c:pt idx="524">
                  <c:v>21.333000183105469</c:v>
                </c:pt>
                <c:pt idx="525">
                  <c:v>24</c:v>
                </c:pt>
                <c:pt idx="526">
                  <c:v>24</c:v>
                </c:pt>
                <c:pt idx="527">
                  <c:v>24</c:v>
                </c:pt>
                <c:pt idx="528">
                  <c:v>24</c:v>
                </c:pt>
                <c:pt idx="529">
                  <c:v>23.333499908447266</c:v>
                </c:pt>
                <c:pt idx="530">
                  <c:v>22.666999816894531</c:v>
                </c:pt>
                <c:pt idx="531">
                  <c:v>24</c:v>
                </c:pt>
                <c:pt idx="532">
                  <c:v>24</c:v>
                </c:pt>
                <c:pt idx="533">
                  <c:v>25.333000183105469</c:v>
                </c:pt>
                <c:pt idx="534">
                  <c:v>25.333000183105469</c:v>
                </c:pt>
                <c:pt idx="535">
                  <c:v>25.333000183105469</c:v>
                </c:pt>
                <c:pt idx="536">
                  <c:v>26.666999816894531</c:v>
                </c:pt>
              </c:numCache>
            </c:numRef>
          </c:val>
          <c:smooth val="0"/>
          <c:extLst>
            <c:ext xmlns:c16="http://schemas.microsoft.com/office/drawing/2014/chart" uri="{C3380CC4-5D6E-409C-BE32-E72D297353CC}">
              <c16:uniqueId val="{00000000-162A-4075-A305-59136C7BF377}"/>
            </c:ext>
          </c:extLst>
        </c:ser>
        <c:ser>
          <c:idx val="1"/>
          <c:order val="1"/>
          <c:tx>
            <c:strRef>
              <c:f>Sheet1!$C$1</c:f>
              <c:strCache>
                <c:ptCount val="1"/>
                <c:pt idx="0">
                  <c:v>p50</c:v>
                </c:pt>
              </c:strCache>
            </c:strRef>
          </c:tx>
          <c:spPr>
            <a:ln w="28575" cap="rnd">
              <a:noFill/>
              <a:round/>
            </a:ln>
            <a:effectLst/>
          </c:spPr>
          <c:marker>
            <c:symbol val="none"/>
          </c:marker>
          <c:cat>
            <c:numRef>
              <c:f>Sheet1!$A$2:$A$538</c:f>
              <c:numCache>
                <c:formatCode>General</c:formatCode>
                <c:ptCount val="537"/>
              </c:numCache>
            </c:numRef>
          </c:cat>
          <c:val>
            <c:numRef>
              <c:f>Sheet1!$C$2:$C$538</c:f>
              <c:numCache>
                <c:formatCode>General</c:formatCode>
                <c:ptCount val="537"/>
                <c:pt idx="0">
                  <c:v>-2.3329999446868896</c:v>
                </c:pt>
                <c:pt idx="1">
                  <c:v>0</c:v>
                </c:pt>
                <c:pt idx="2">
                  <c:v>0</c:v>
                </c:pt>
                <c:pt idx="3">
                  <c:v>-1.3329999446868896</c:v>
                </c:pt>
                <c:pt idx="4">
                  <c:v>0</c:v>
                </c:pt>
                <c:pt idx="5">
                  <c:v>0</c:v>
                </c:pt>
                <c:pt idx="6">
                  <c:v>-1</c:v>
                </c:pt>
                <c:pt idx="7">
                  <c:v>0</c:v>
                </c:pt>
                <c:pt idx="8">
                  <c:v>-1.3329999446868896</c:v>
                </c:pt>
                <c:pt idx="9">
                  <c:v>0</c:v>
                </c:pt>
                <c:pt idx="10">
                  <c:v>0</c:v>
                </c:pt>
                <c:pt idx="11">
                  <c:v>1.3329999446868896</c:v>
                </c:pt>
                <c:pt idx="12">
                  <c:v>-2.6670000553131104</c:v>
                </c:pt>
                <c:pt idx="13">
                  <c:v>0.33300000429153442</c:v>
                </c:pt>
                <c:pt idx="14">
                  <c:v>-0.5</c:v>
                </c:pt>
                <c:pt idx="15">
                  <c:v>0</c:v>
                </c:pt>
                <c:pt idx="16">
                  <c:v>0</c:v>
                </c:pt>
                <c:pt idx="17">
                  <c:v>-1</c:v>
                </c:pt>
                <c:pt idx="18">
                  <c:v>0</c:v>
                </c:pt>
                <c:pt idx="19">
                  <c:v>0</c:v>
                </c:pt>
                <c:pt idx="20">
                  <c:v>0.66699999570846558</c:v>
                </c:pt>
                <c:pt idx="21">
                  <c:v>0.33300000429153442</c:v>
                </c:pt>
                <c:pt idx="22">
                  <c:v>0</c:v>
                </c:pt>
                <c:pt idx="23">
                  <c:v>0</c:v>
                </c:pt>
                <c:pt idx="24">
                  <c:v>-1.1664999723434448</c:v>
                </c:pt>
                <c:pt idx="25">
                  <c:v>0.33300000429153442</c:v>
                </c:pt>
                <c:pt idx="26">
                  <c:v>0</c:v>
                </c:pt>
                <c:pt idx="27">
                  <c:v>0</c:v>
                </c:pt>
                <c:pt idx="28">
                  <c:v>0</c:v>
                </c:pt>
                <c:pt idx="29">
                  <c:v>0</c:v>
                </c:pt>
                <c:pt idx="30">
                  <c:v>0</c:v>
                </c:pt>
                <c:pt idx="31">
                  <c:v>0</c:v>
                </c:pt>
                <c:pt idx="32">
                  <c:v>-0.66699999570846558</c:v>
                </c:pt>
                <c:pt idx="33">
                  <c:v>0.33300000429153442</c:v>
                </c:pt>
                <c:pt idx="34">
                  <c:v>0</c:v>
                </c:pt>
                <c:pt idx="35">
                  <c:v>0</c:v>
                </c:pt>
                <c:pt idx="36">
                  <c:v>1.3329999446868896</c:v>
                </c:pt>
                <c:pt idx="37">
                  <c:v>0.33300000429153442</c:v>
                </c:pt>
                <c:pt idx="38">
                  <c:v>0</c:v>
                </c:pt>
                <c:pt idx="39">
                  <c:v>1.3329999446868896</c:v>
                </c:pt>
                <c:pt idx="40">
                  <c:v>0</c:v>
                </c:pt>
                <c:pt idx="41">
                  <c:v>0</c:v>
                </c:pt>
                <c:pt idx="42">
                  <c:v>2</c:v>
                </c:pt>
                <c:pt idx="43">
                  <c:v>0.66699999570846558</c:v>
                </c:pt>
                <c:pt idx="44">
                  <c:v>0</c:v>
                </c:pt>
                <c:pt idx="45">
                  <c:v>1.3329999446868896</c:v>
                </c:pt>
                <c:pt idx="46">
                  <c:v>1.3329999446868896</c:v>
                </c:pt>
                <c:pt idx="47">
                  <c:v>1.3329999446868896</c:v>
                </c:pt>
                <c:pt idx="48">
                  <c:v>0</c:v>
                </c:pt>
                <c:pt idx="49">
                  <c:v>0.66699999570846558</c:v>
                </c:pt>
                <c:pt idx="50">
                  <c:v>2.6670000553131104</c:v>
                </c:pt>
                <c:pt idx="51">
                  <c:v>0</c:v>
                </c:pt>
                <c:pt idx="52">
                  <c:v>2</c:v>
                </c:pt>
                <c:pt idx="53">
                  <c:v>1.3329999446868896</c:v>
                </c:pt>
                <c:pt idx="54">
                  <c:v>1.3329999446868896</c:v>
                </c:pt>
                <c:pt idx="55">
                  <c:v>2.6670000553131104</c:v>
                </c:pt>
                <c:pt idx="56">
                  <c:v>1.3329999446868896</c:v>
                </c:pt>
                <c:pt idx="57">
                  <c:v>0</c:v>
                </c:pt>
                <c:pt idx="58">
                  <c:v>0.33300000429153442</c:v>
                </c:pt>
                <c:pt idx="59">
                  <c:v>1.6670000553131104</c:v>
                </c:pt>
                <c:pt idx="60">
                  <c:v>1.3329999446868896</c:v>
                </c:pt>
                <c:pt idx="61">
                  <c:v>0</c:v>
                </c:pt>
                <c:pt idx="62">
                  <c:v>1.3329999446868896</c:v>
                </c:pt>
                <c:pt idx="63">
                  <c:v>2.6670000553131104</c:v>
                </c:pt>
                <c:pt idx="64">
                  <c:v>1.3329999446868896</c:v>
                </c:pt>
                <c:pt idx="65">
                  <c:v>0.33300000429153442</c:v>
                </c:pt>
                <c:pt idx="66">
                  <c:v>2.6670000553131104</c:v>
                </c:pt>
                <c:pt idx="67">
                  <c:v>1.3329999446868896</c:v>
                </c:pt>
                <c:pt idx="68">
                  <c:v>0</c:v>
                </c:pt>
                <c:pt idx="69">
                  <c:v>0</c:v>
                </c:pt>
                <c:pt idx="70">
                  <c:v>1.6670000553131104</c:v>
                </c:pt>
                <c:pt idx="71">
                  <c:v>1.3329999446868896</c:v>
                </c:pt>
                <c:pt idx="72">
                  <c:v>2.6670000553131104</c:v>
                </c:pt>
                <c:pt idx="73">
                  <c:v>0</c:v>
                </c:pt>
                <c:pt idx="74">
                  <c:v>2.6670000553131104</c:v>
                </c:pt>
                <c:pt idx="75">
                  <c:v>1.3329999446868896</c:v>
                </c:pt>
                <c:pt idx="76">
                  <c:v>3</c:v>
                </c:pt>
                <c:pt idx="77">
                  <c:v>0.66699999570846558</c:v>
                </c:pt>
                <c:pt idx="78">
                  <c:v>1.6664999723434448</c:v>
                </c:pt>
                <c:pt idx="79">
                  <c:v>2.6670000553131104</c:v>
                </c:pt>
                <c:pt idx="80">
                  <c:v>2.6670000553131104</c:v>
                </c:pt>
                <c:pt idx="81">
                  <c:v>0</c:v>
                </c:pt>
                <c:pt idx="82">
                  <c:v>1.3329999446868896</c:v>
                </c:pt>
                <c:pt idx="83">
                  <c:v>1.3329999446868896</c:v>
                </c:pt>
                <c:pt idx="84">
                  <c:v>2.6670000553131104</c:v>
                </c:pt>
                <c:pt idx="85">
                  <c:v>1.6670000553131104</c:v>
                </c:pt>
                <c:pt idx="86">
                  <c:v>1.6670000553131104</c:v>
                </c:pt>
                <c:pt idx="87">
                  <c:v>1.6670000553131104</c:v>
                </c:pt>
                <c:pt idx="88">
                  <c:v>1.3329999446868896</c:v>
                </c:pt>
                <c:pt idx="89">
                  <c:v>1</c:v>
                </c:pt>
                <c:pt idx="90">
                  <c:v>2.6670000553131104</c:v>
                </c:pt>
                <c:pt idx="91">
                  <c:v>0.33300000429153442</c:v>
                </c:pt>
                <c:pt idx="92">
                  <c:v>1.3329999446868896</c:v>
                </c:pt>
                <c:pt idx="93">
                  <c:v>1.3329999446868896</c:v>
                </c:pt>
                <c:pt idx="94">
                  <c:v>1.3329999446868896</c:v>
                </c:pt>
                <c:pt idx="95">
                  <c:v>1.3329999446868896</c:v>
                </c:pt>
                <c:pt idx="96">
                  <c:v>1.3329999446868896</c:v>
                </c:pt>
                <c:pt idx="97">
                  <c:v>2.6670000553131104</c:v>
                </c:pt>
                <c:pt idx="98">
                  <c:v>0.66649997234344482</c:v>
                </c:pt>
                <c:pt idx="99">
                  <c:v>1.3329999446868896</c:v>
                </c:pt>
                <c:pt idx="100">
                  <c:v>1.3329999446868896</c:v>
                </c:pt>
                <c:pt idx="101">
                  <c:v>1.3329999446868896</c:v>
                </c:pt>
                <c:pt idx="102">
                  <c:v>2.6670000553131104</c:v>
                </c:pt>
                <c:pt idx="103">
                  <c:v>1.6670000553131104</c:v>
                </c:pt>
                <c:pt idx="104">
                  <c:v>1.3329999446868896</c:v>
                </c:pt>
                <c:pt idx="105">
                  <c:v>1.3329999446868896</c:v>
                </c:pt>
                <c:pt idx="106">
                  <c:v>1.3335000276565552</c:v>
                </c:pt>
                <c:pt idx="107">
                  <c:v>0</c:v>
                </c:pt>
                <c:pt idx="108">
                  <c:v>2.6670000553131104</c:v>
                </c:pt>
                <c:pt idx="109">
                  <c:v>2.6670000553131104</c:v>
                </c:pt>
                <c:pt idx="110">
                  <c:v>0.33300000429153442</c:v>
                </c:pt>
                <c:pt idx="111">
                  <c:v>1.3329999446868896</c:v>
                </c:pt>
                <c:pt idx="112">
                  <c:v>3.3329999446868896</c:v>
                </c:pt>
                <c:pt idx="113">
                  <c:v>2.6670000553131104</c:v>
                </c:pt>
                <c:pt idx="114">
                  <c:v>1.6670000553131104</c:v>
                </c:pt>
                <c:pt idx="115">
                  <c:v>2.3329999446868896</c:v>
                </c:pt>
                <c:pt idx="116">
                  <c:v>2.6670000553131104</c:v>
                </c:pt>
                <c:pt idx="117">
                  <c:v>2.6670000553131104</c:v>
                </c:pt>
                <c:pt idx="118">
                  <c:v>4</c:v>
                </c:pt>
                <c:pt idx="119">
                  <c:v>1.3329999446868896</c:v>
                </c:pt>
                <c:pt idx="120">
                  <c:v>4</c:v>
                </c:pt>
                <c:pt idx="121">
                  <c:v>2.6670000553131104</c:v>
                </c:pt>
                <c:pt idx="122">
                  <c:v>3.3334999084472656</c:v>
                </c:pt>
                <c:pt idx="123">
                  <c:v>1.6670000553131104</c:v>
                </c:pt>
                <c:pt idx="124">
                  <c:v>1.3329999446868896</c:v>
                </c:pt>
                <c:pt idx="125">
                  <c:v>4</c:v>
                </c:pt>
                <c:pt idx="126">
                  <c:v>2.6670000553131104</c:v>
                </c:pt>
                <c:pt idx="127">
                  <c:v>2.6670000553131104</c:v>
                </c:pt>
                <c:pt idx="128">
                  <c:v>2.3329999446868896</c:v>
                </c:pt>
                <c:pt idx="129">
                  <c:v>1.3329999446868896</c:v>
                </c:pt>
                <c:pt idx="130">
                  <c:v>1.3329999446868896</c:v>
                </c:pt>
                <c:pt idx="131">
                  <c:v>2.6670000553131104</c:v>
                </c:pt>
                <c:pt idx="132">
                  <c:v>5.3330001831054688</c:v>
                </c:pt>
                <c:pt idx="133">
                  <c:v>2.6670000553131104</c:v>
                </c:pt>
                <c:pt idx="134">
                  <c:v>2.6670000553131104</c:v>
                </c:pt>
                <c:pt idx="135">
                  <c:v>2</c:v>
                </c:pt>
                <c:pt idx="136">
                  <c:v>3.3334999084472656</c:v>
                </c:pt>
                <c:pt idx="137">
                  <c:v>1.3329999446868896</c:v>
                </c:pt>
                <c:pt idx="138">
                  <c:v>2.6670000553131104</c:v>
                </c:pt>
                <c:pt idx="139">
                  <c:v>4.1665000915527344</c:v>
                </c:pt>
                <c:pt idx="140">
                  <c:v>2</c:v>
                </c:pt>
                <c:pt idx="141">
                  <c:v>1.3329999446868896</c:v>
                </c:pt>
                <c:pt idx="142">
                  <c:v>2.1670000553131104</c:v>
                </c:pt>
                <c:pt idx="143">
                  <c:v>4</c:v>
                </c:pt>
                <c:pt idx="144">
                  <c:v>2.6670000553131104</c:v>
                </c:pt>
                <c:pt idx="145">
                  <c:v>2.6670000553131104</c:v>
                </c:pt>
                <c:pt idx="146">
                  <c:v>4</c:v>
                </c:pt>
                <c:pt idx="147">
                  <c:v>4.1665000915527344</c:v>
                </c:pt>
                <c:pt idx="148">
                  <c:v>2.6670000553131104</c:v>
                </c:pt>
                <c:pt idx="149">
                  <c:v>2.6670000553131104</c:v>
                </c:pt>
                <c:pt idx="150">
                  <c:v>2.6670000553131104</c:v>
                </c:pt>
                <c:pt idx="151">
                  <c:v>2.6670000553131104</c:v>
                </c:pt>
                <c:pt idx="152">
                  <c:v>2.6670000553131104</c:v>
                </c:pt>
                <c:pt idx="153">
                  <c:v>5.3330001831054688</c:v>
                </c:pt>
                <c:pt idx="154">
                  <c:v>4</c:v>
                </c:pt>
                <c:pt idx="155">
                  <c:v>4</c:v>
                </c:pt>
                <c:pt idx="156">
                  <c:v>5.6669998168945313</c:v>
                </c:pt>
                <c:pt idx="157">
                  <c:v>4.3330001831054688</c:v>
                </c:pt>
                <c:pt idx="158">
                  <c:v>2.6670000553131104</c:v>
                </c:pt>
                <c:pt idx="159">
                  <c:v>4</c:v>
                </c:pt>
                <c:pt idx="160">
                  <c:v>1.3329999446868896</c:v>
                </c:pt>
                <c:pt idx="161">
                  <c:v>-1</c:v>
                </c:pt>
                <c:pt idx="162">
                  <c:v>4</c:v>
                </c:pt>
                <c:pt idx="163">
                  <c:v>4.8330001831054688</c:v>
                </c:pt>
                <c:pt idx="164">
                  <c:v>4.6665000915527344</c:v>
                </c:pt>
                <c:pt idx="165">
                  <c:v>5.5</c:v>
                </c:pt>
                <c:pt idx="166">
                  <c:v>4.1665000915527344</c:v>
                </c:pt>
                <c:pt idx="167">
                  <c:v>2.6670000553131104</c:v>
                </c:pt>
                <c:pt idx="168">
                  <c:v>4.1665000915527344</c:v>
                </c:pt>
                <c:pt idx="169">
                  <c:v>5.6665000915527344</c:v>
                </c:pt>
                <c:pt idx="170">
                  <c:v>2.6670000553131104</c:v>
                </c:pt>
                <c:pt idx="171">
                  <c:v>4</c:v>
                </c:pt>
                <c:pt idx="172">
                  <c:v>4</c:v>
                </c:pt>
                <c:pt idx="173">
                  <c:v>2</c:v>
                </c:pt>
                <c:pt idx="174">
                  <c:v>5.3330001831054688</c:v>
                </c:pt>
                <c:pt idx="175">
                  <c:v>3</c:v>
                </c:pt>
                <c:pt idx="176">
                  <c:v>2.6670000553131104</c:v>
                </c:pt>
                <c:pt idx="177">
                  <c:v>2.6670000553131104</c:v>
                </c:pt>
                <c:pt idx="178">
                  <c:v>1.6670000553131104</c:v>
                </c:pt>
                <c:pt idx="179">
                  <c:v>4</c:v>
                </c:pt>
                <c:pt idx="180">
                  <c:v>2.6670000553131104</c:v>
                </c:pt>
                <c:pt idx="181">
                  <c:v>2.6670000553131104</c:v>
                </c:pt>
                <c:pt idx="182">
                  <c:v>4</c:v>
                </c:pt>
                <c:pt idx="183">
                  <c:v>4</c:v>
                </c:pt>
                <c:pt idx="184">
                  <c:v>1.3329999446868896</c:v>
                </c:pt>
                <c:pt idx="185">
                  <c:v>4</c:v>
                </c:pt>
                <c:pt idx="186">
                  <c:v>2.6670000553131104</c:v>
                </c:pt>
                <c:pt idx="187">
                  <c:v>4</c:v>
                </c:pt>
                <c:pt idx="188">
                  <c:v>2.6670000553131104</c:v>
                </c:pt>
                <c:pt idx="189">
                  <c:v>3.6670000553131104</c:v>
                </c:pt>
                <c:pt idx="190">
                  <c:v>4.6669998168945313</c:v>
                </c:pt>
                <c:pt idx="191">
                  <c:v>5.3330001831054688</c:v>
                </c:pt>
                <c:pt idx="192">
                  <c:v>4</c:v>
                </c:pt>
                <c:pt idx="193">
                  <c:v>1.3329999446868896</c:v>
                </c:pt>
                <c:pt idx="194">
                  <c:v>2.6670000553131104</c:v>
                </c:pt>
                <c:pt idx="195">
                  <c:v>1.6670000553131104</c:v>
                </c:pt>
                <c:pt idx="196">
                  <c:v>4</c:v>
                </c:pt>
                <c:pt idx="197">
                  <c:v>4.3330001831054688</c:v>
                </c:pt>
                <c:pt idx="198">
                  <c:v>4.1665000915527344</c:v>
                </c:pt>
                <c:pt idx="199">
                  <c:v>5.3330001831054688</c:v>
                </c:pt>
                <c:pt idx="200">
                  <c:v>4.3330001831054688</c:v>
                </c:pt>
                <c:pt idx="201">
                  <c:v>1.3329999446868896</c:v>
                </c:pt>
                <c:pt idx="202">
                  <c:v>4</c:v>
                </c:pt>
                <c:pt idx="203">
                  <c:v>2.6670000553131104</c:v>
                </c:pt>
                <c:pt idx="204">
                  <c:v>2.6670000553131104</c:v>
                </c:pt>
                <c:pt idx="205">
                  <c:v>3</c:v>
                </c:pt>
                <c:pt idx="206">
                  <c:v>4</c:v>
                </c:pt>
                <c:pt idx="207">
                  <c:v>4</c:v>
                </c:pt>
                <c:pt idx="208">
                  <c:v>5</c:v>
                </c:pt>
                <c:pt idx="209">
                  <c:v>2.6670000553131104</c:v>
                </c:pt>
                <c:pt idx="210">
                  <c:v>2.6670000553131104</c:v>
                </c:pt>
                <c:pt idx="211">
                  <c:v>5.3330001831054688</c:v>
                </c:pt>
                <c:pt idx="212">
                  <c:v>4.3330001831054688</c:v>
                </c:pt>
                <c:pt idx="213">
                  <c:v>2.6670000553131104</c:v>
                </c:pt>
                <c:pt idx="214">
                  <c:v>4.8330001831054688</c:v>
                </c:pt>
                <c:pt idx="215">
                  <c:v>5.3330001831054688</c:v>
                </c:pt>
                <c:pt idx="216">
                  <c:v>3</c:v>
                </c:pt>
                <c:pt idx="217">
                  <c:v>3.5</c:v>
                </c:pt>
                <c:pt idx="218">
                  <c:v>5.3330001831054688</c:v>
                </c:pt>
                <c:pt idx="219">
                  <c:v>5.3330001831054688</c:v>
                </c:pt>
                <c:pt idx="220">
                  <c:v>4</c:v>
                </c:pt>
                <c:pt idx="221">
                  <c:v>5.3330001831054688</c:v>
                </c:pt>
                <c:pt idx="222">
                  <c:v>5.3330001831054688</c:v>
                </c:pt>
                <c:pt idx="223">
                  <c:v>1.3329999446868896</c:v>
                </c:pt>
                <c:pt idx="224">
                  <c:v>2.6670000553131104</c:v>
                </c:pt>
                <c:pt idx="225">
                  <c:v>1</c:v>
                </c:pt>
                <c:pt idx="226">
                  <c:v>4.1665000915527344</c:v>
                </c:pt>
                <c:pt idx="227">
                  <c:v>3.5</c:v>
                </c:pt>
                <c:pt idx="228">
                  <c:v>6.6669998168945313</c:v>
                </c:pt>
                <c:pt idx="229">
                  <c:v>3.6665000915527344</c:v>
                </c:pt>
                <c:pt idx="230">
                  <c:v>3.3329999446868896</c:v>
                </c:pt>
                <c:pt idx="231">
                  <c:v>1.3329999446868896</c:v>
                </c:pt>
                <c:pt idx="232">
                  <c:v>0</c:v>
                </c:pt>
                <c:pt idx="233">
                  <c:v>4</c:v>
                </c:pt>
                <c:pt idx="234">
                  <c:v>5.3330001831054688</c:v>
                </c:pt>
                <c:pt idx="235">
                  <c:v>4.3330001831054688</c:v>
                </c:pt>
                <c:pt idx="236">
                  <c:v>5.3330001831054688</c:v>
                </c:pt>
                <c:pt idx="237">
                  <c:v>3</c:v>
                </c:pt>
                <c:pt idx="238">
                  <c:v>3</c:v>
                </c:pt>
                <c:pt idx="239">
                  <c:v>5.3330001831054688</c:v>
                </c:pt>
                <c:pt idx="240">
                  <c:v>4</c:v>
                </c:pt>
                <c:pt idx="241">
                  <c:v>4</c:v>
                </c:pt>
                <c:pt idx="242">
                  <c:v>4</c:v>
                </c:pt>
                <c:pt idx="243">
                  <c:v>5.3330001831054688</c:v>
                </c:pt>
                <c:pt idx="244">
                  <c:v>4</c:v>
                </c:pt>
                <c:pt idx="245">
                  <c:v>2.6670000553131104</c:v>
                </c:pt>
                <c:pt idx="246">
                  <c:v>5</c:v>
                </c:pt>
                <c:pt idx="247">
                  <c:v>5.3330001831054688</c:v>
                </c:pt>
                <c:pt idx="248">
                  <c:v>3</c:v>
                </c:pt>
                <c:pt idx="249">
                  <c:v>4</c:v>
                </c:pt>
                <c:pt idx="250">
                  <c:v>6.6669998168945313</c:v>
                </c:pt>
                <c:pt idx="251">
                  <c:v>5.3330001831054688</c:v>
                </c:pt>
                <c:pt idx="252">
                  <c:v>4</c:v>
                </c:pt>
                <c:pt idx="253">
                  <c:v>5.3330001831054688</c:v>
                </c:pt>
                <c:pt idx="254">
                  <c:v>3.3334999084472656</c:v>
                </c:pt>
                <c:pt idx="255">
                  <c:v>6.1669998168945313</c:v>
                </c:pt>
                <c:pt idx="256">
                  <c:v>4</c:v>
                </c:pt>
                <c:pt idx="257">
                  <c:v>3.3329999446868896</c:v>
                </c:pt>
                <c:pt idx="258">
                  <c:v>6.6669998168945313</c:v>
                </c:pt>
                <c:pt idx="259">
                  <c:v>4</c:v>
                </c:pt>
                <c:pt idx="260">
                  <c:v>5.3330001831054688</c:v>
                </c:pt>
                <c:pt idx="261">
                  <c:v>3.3329999446868896</c:v>
                </c:pt>
                <c:pt idx="262">
                  <c:v>6.6669998168945313</c:v>
                </c:pt>
                <c:pt idx="263">
                  <c:v>5.3330001831054688</c:v>
                </c:pt>
                <c:pt idx="264">
                  <c:v>3</c:v>
                </c:pt>
                <c:pt idx="265">
                  <c:v>4</c:v>
                </c:pt>
                <c:pt idx="266">
                  <c:v>2.6670000553131104</c:v>
                </c:pt>
                <c:pt idx="267">
                  <c:v>2.6670000553131104</c:v>
                </c:pt>
                <c:pt idx="268">
                  <c:v>4.1665000915527344</c:v>
                </c:pt>
                <c:pt idx="269">
                  <c:v>2.1670000553131104</c:v>
                </c:pt>
                <c:pt idx="270">
                  <c:v>4</c:v>
                </c:pt>
                <c:pt idx="271">
                  <c:v>4</c:v>
                </c:pt>
                <c:pt idx="272">
                  <c:v>1.3329999446868896</c:v>
                </c:pt>
                <c:pt idx="273">
                  <c:v>4</c:v>
                </c:pt>
                <c:pt idx="274">
                  <c:v>4</c:v>
                </c:pt>
                <c:pt idx="275">
                  <c:v>5.3330001831054688</c:v>
                </c:pt>
                <c:pt idx="276">
                  <c:v>2.6670000553131104</c:v>
                </c:pt>
                <c:pt idx="277">
                  <c:v>2.6670000553131104</c:v>
                </c:pt>
                <c:pt idx="278">
                  <c:v>3.3334999084472656</c:v>
                </c:pt>
                <c:pt idx="279">
                  <c:v>6.6669998168945313</c:v>
                </c:pt>
                <c:pt idx="280">
                  <c:v>2.6670000553131104</c:v>
                </c:pt>
                <c:pt idx="281">
                  <c:v>7.6665000915527344</c:v>
                </c:pt>
                <c:pt idx="282">
                  <c:v>5.3330001831054688</c:v>
                </c:pt>
                <c:pt idx="283">
                  <c:v>5.3330001831054688</c:v>
                </c:pt>
                <c:pt idx="284">
                  <c:v>2.6670000553131104</c:v>
                </c:pt>
                <c:pt idx="285">
                  <c:v>6.6669998168945313</c:v>
                </c:pt>
                <c:pt idx="286">
                  <c:v>6.6669998168945313</c:v>
                </c:pt>
                <c:pt idx="287">
                  <c:v>5.3330001831054688</c:v>
                </c:pt>
                <c:pt idx="288">
                  <c:v>2.6670000553131104</c:v>
                </c:pt>
                <c:pt idx="289">
                  <c:v>4</c:v>
                </c:pt>
                <c:pt idx="290">
                  <c:v>5.3330001831054688</c:v>
                </c:pt>
                <c:pt idx="291">
                  <c:v>4</c:v>
                </c:pt>
                <c:pt idx="292">
                  <c:v>7.3334999084472656</c:v>
                </c:pt>
                <c:pt idx="293">
                  <c:v>4.1665000915527344</c:v>
                </c:pt>
                <c:pt idx="294">
                  <c:v>6.6669998168945313</c:v>
                </c:pt>
                <c:pt idx="295">
                  <c:v>2.6670000553131104</c:v>
                </c:pt>
                <c:pt idx="296">
                  <c:v>4.8330001831054688</c:v>
                </c:pt>
                <c:pt idx="297">
                  <c:v>2.6670000553131104</c:v>
                </c:pt>
                <c:pt idx="298">
                  <c:v>6.1669998168945313</c:v>
                </c:pt>
                <c:pt idx="299">
                  <c:v>6.6669998168945313</c:v>
                </c:pt>
                <c:pt idx="300">
                  <c:v>8</c:v>
                </c:pt>
                <c:pt idx="301">
                  <c:v>2.6670000553131104</c:v>
                </c:pt>
                <c:pt idx="302">
                  <c:v>5.6669998168945313</c:v>
                </c:pt>
                <c:pt idx="303">
                  <c:v>5.3330001831054688</c:v>
                </c:pt>
                <c:pt idx="304">
                  <c:v>4.6669998168945313</c:v>
                </c:pt>
                <c:pt idx="305">
                  <c:v>4</c:v>
                </c:pt>
                <c:pt idx="306">
                  <c:v>4</c:v>
                </c:pt>
                <c:pt idx="307">
                  <c:v>8</c:v>
                </c:pt>
                <c:pt idx="308">
                  <c:v>6.6669998168945313</c:v>
                </c:pt>
                <c:pt idx="309">
                  <c:v>4</c:v>
                </c:pt>
                <c:pt idx="310">
                  <c:v>8</c:v>
                </c:pt>
                <c:pt idx="311">
                  <c:v>4</c:v>
                </c:pt>
                <c:pt idx="312">
                  <c:v>5.3330001831054688</c:v>
                </c:pt>
                <c:pt idx="313">
                  <c:v>4</c:v>
                </c:pt>
                <c:pt idx="314">
                  <c:v>4.3330001831054688</c:v>
                </c:pt>
                <c:pt idx="315">
                  <c:v>5.3330001831054688</c:v>
                </c:pt>
                <c:pt idx="316">
                  <c:v>8</c:v>
                </c:pt>
                <c:pt idx="317">
                  <c:v>6.6669998168945313</c:v>
                </c:pt>
                <c:pt idx="318">
                  <c:v>5.3330001831054688</c:v>
                </c:pt>
                <c:pt idx="319">
                  <c:v>5.3330001831054688</c:v>
                </c:pt>
                <c:pt idx="320">
                  <c:v>5.3330001831054688</c:v>
                </c:pt>
                <c:pt idx="321">
                  <c:v>7.1665000915527344</c:v>
                </c:pt>
                <c:pt idx="322">
                  <c:v>2.8334999084472656</c:v>
                </c:pt>
                <c:pt idx="323">
                  <c:v>6.6669998168945313</c:v>
                </c:pt>
                <c:pt idx="324">
                  <c:v>4.6669998168945313</c:v>
                </c:pt>
                <c:pt idx="325">
                  <c:v>2.6670000553131104</c:v>
                </c:pt>
                <c:pt idx="326">
                  <c:v>5.3330001831054688</c:v>
                </c:pt>
                <c:pt idx="327">
                  <c:v>5.1665000915527344</c:v>
                </c:pt>
                <c:pt idx="328">
                  <c:v>0</c:v>
                </c:pt>
                <c:pt idx="329">
                  <c:v>5.6665000915527344</c:v>
                </c:pt>
                <c:pt idx="330">
                  <c:v>2.6665000915527344</c:v>
                </c:pt>
                <c:pt idx="331">
                  <c:v>9.3330001831054688</c:v>
                </c:pt>
                <c:pt idx="332">
                  <c:v>8</c:v>
                </c:pt>
                <c:pt idx="333">
                  <c:v>4</c:v>
                </c:pt>
                <c:pt idx="334">
                  <c:v>9.3330001831054688</c:v>
                </c:pt>
                <c:pt idx="335">
                  <c:v>4</c:v>
                </c:pt>
                <c:pt idx="336">
                  <c:v>6.6669998168945313</c:v>
                </c:pt>
                <c:pt idx="337">
                  <c:v>7.3334999084472656</c:v>
                </c:pt>
                <c:pt idx="338">
                  <c:v>6.6669998168945313</c:v>
                </c:pt>
                <c:pt idx="339">
                  <c:v>7.3334999084472656</c:v>
                </c:pt>
                <c:pt idx="340">
                  <c:v>8</c:v>
                </c:pt>
                <c:pt idx="341">
                  <c:v>5.6669998168945313</c:v>
                </c:pt>
                <c:pt idx="342">
                  <c:v>8</c:v>
                </c:pt>
                <c:pt idx="343">
                  <c:v>5.3330001831054688</c:v>
                </c:pt>
                <c:pt idx="344">
                  <c:v>8</c:v>
                </c:pt>
                <c:pt idx="345">
                  <c:v>8</c:v>
                </c:pt>
                <c:pt idx="346">
                  <c:v>4</c:v>
                </c:pt>
                <c:pt idx="347">
                  <c:v>6.6669998168945313</c:v>
                </c:pt>
                <c:pt idx="348">
                  <c:v>6.6669998168945313</c:v>
                </c:pt>
                <c:pt idx="349">
                  <c:v>5</c:v>
                </c:pt>
                <c:pt idx="350">
                  <c:v>4.6665000915527344</c:v>
                </c:pt>
                <c:pt idx="351">
                  <c:v>6.6669998168945313</c:v>
                </c:pt>
                <c:pt idx="352">
                  <c:v>2.8330001831054688</c:v>
                </c:pt>
                <c:pt idx="353">
                  <c:v>4.6669998168945313</c:v>
                </c:pt>
                <c:pt idx="354">
                  <c:v>8</c:v>
                </c:pt>
                <c:pt idx="355">
                  <c:v>4</c:v>
                </c:pt>
                <c:pt idx="356">
                  <c:v>8</c:v>
                </c:pt>
                <c:pt idx="357">
                  <c:v>4.3330001831054688</c:v>
                </c:pt>
                <c:pt idx="358">
                  <c:v>5.3330001831054688</c:v>
                </c:pt>
                <c:pt idx="359">
                  <c:v>5.6669998168945313</c:v>
                </c:pt>
                <c:pt idx="360">
                  <c:v>8</c:v>
                </c:pt>
                <c:pt idx="361">
                  <c:v>5.3330001831054688</c:v>
                </c:pt>
                <c:pt idx="362">
                  <c:v>5.3330001831054688</c:v>
                </c:pt>
                <c:pt idx="363">
                  <c:v>6.6669998168945313</c:v>
                </c:pt>
                <c:pt idx="364">
                  <c:v>6.6669998168945313</c:v>
                </c:pt>
                <c:pt idx="365">
                  <c:v>8</c:v>
                </c:pt>
                <c:pt idx="366">
                  <c:v>9.6669998168945313</c:v>
                </c:pt>
                <c:pt idx="367">
                  <c:v>2.6670000553131104</c:v>
                </c:pt>
                <c:pt idx="368">
                  <c:v>6.6669998168945313</c:v>
                </c:pt>
                <c:pt idx="369">
                  <c:v>3.3329999446868896</c:v>
                </c:pt>
                <c:pt idx="370">
                  <c:v>8</c:v>
                </c:pt>
                <c:pt idx="371">
                  <c:v>5.6669998168945313</c:v>
                </c:pt>
                <c:pt idx="372">
                  <c:v>4.6669998168945313</c:v>
                </c:pt>
                <c:pt idx="373">
                  <c:v>7.3330001831054688</c:v>
                </c:pt>
                <c:pt idx="374">
                  <c:v>8</c:v>
                </c:pt>
                <c:pt idx="375">
                  <c:v>8.3330001831054688</c:v>
                </c:pt>
                <c:pt idx="376">
                  <c:v>6.6669998168945313</c:v>
                </c:pt>
                <c:pt idx="377">
                  <c:v>9.3330001831054688</c:v>
                </c:pt>
                <c:pt idx="378">
                  <c:v>4.1665000915527344</c:v>
                </c:pt>
                <c:pt idx="379">
                  <c:v>6.6669998168945313</c:v>
                </c:pt>
                <c:pt idx="380">
                  <c:v>6.6669998168945313</c:v>
                </c:pt>
                <c:pt idx="381">
                  <c:v>9.3330001831054688</c:v>
                </c:pt>
                <c:pt idx="382">
                  <c:v>6.6669998168945313</c:v>
                </c:pt>
                <c:pt idx="383">
                  <c:v>8</c:v>
                </c:pt>
                <c:pt idx="384">
                  <c:v>2.6670000553131104</c:v>
                </c:pt>
                <c:pt idx="385">
                  <c:v>5.3330001831054688</c:v>
                </c:pt>
                <c:pt idx="386">
                  <c:v>8.3330001831054688</c:v>
                </c:pt>
                <c:pt idx="387">
                  <c:v>6</c:v>
                </c:pt>
                <c:pt idx="388">
                  <c:v>4</c:v>
                </c:pt>
                <c:pt idx="389">
                  <c:v>5.3330001831054688</c:v>
                </c:pt>
                <c:pt idx="390">
                  <c:v>4.3330001831054688</c:v>
                </c:pt>
                <c:pt idx="391">
                  <c:v>8</c:v>
                </c:pt>
                <c:pt idx="392">
                  <c:v>5.3330001831054688</c:v>
                </c:pt>
                <c:pt idx="393">
                  <c:v>5.3330001831054688</c:v>
                </c:pt>
                <c:pt idx="394">
                  <c:v>7</c:v>
                </c:pt>
                <c:pt idx="395">
                  <c:v>2.6670000553131104</c:v>
                </c:pt>
                <c:pt idx="396">
                  <c:v>9.3330001831054688</c:v>
                </c:pt>
                <c:pt idx="397">
                  <c:v>5.6669998168945313</c:v>
                </c:pt>
                <c:pt idx="398">
                  <c:v>8</c:v>
                </c:pt>
                <c:pt idx="399">
                  <c:v>2</c:v>
                </c:pt>
                <c:pt idx="400">
                  <c:v>4.6665000915527344</c:v>
                </c:pt>
                <c:pt idx="401">
                  <c:v>2.6670000553131104</c:v>
                </c:pt>
                <c:pt idx="402">
                  <c:v>5.3330001831054688</c:v>
                </c:pt>
                <c:pt idx="403">
                  <c:v>5.3330001831054688</c:v>
                </c:pt>
                <c:pt idx="404">
                  <c:v>7</c:v>
                </c:pt>
                <c:pt idx="405">
                  <c:v>8</c:v>
                </c:pt>
                <c:pt idx="406">
                  <c:v>6.6669998168945313</c:v>
                </c:pt>
                <c:pt idx="407">
                  <c:v>8</c:v>
                </c:pt>
                <c:pt idx="408">
                  <c:v>8.3330001831054688</c:v>
                </c:pt>
                <c:pt idx="409">
                  <c:v>6.6669998168945313</c:v>
                </c:pt>
                <c:pt idx="410">
                  <c:v>8.5</c:v>
                </c:pt>
                <c:pt idx="411">
                  <c:v>6</c:v>
                </c:pt>
                <c:pt idx="412">
                  <c:v>8.5</c:v>
                </c:pt>
                <c:pt idx="413">
                  <c:v>7.8334999084472656</c:v>
                </c:pt>
                <c:pt idx="414">
                  <c:v>8.6665000915527344</c:v>
                </c:pt>
                <c:pt idx="415">
                  <c:v>8</c:v>
                </c:pt>
                <c:pt idx="416">
                  <c:v>6.6669998168945313</c:v>
                </c:pt>
                <c:pt idx="417">
                  <c:v>8</c:v>
                </c:pt>
                <c:pt idx="418">
                  <c:v>4.3330001831054688</c:v>
                </c:pt>
                <c:pt idx="419">
                  <c:v>6.6669998168945313</c:v>
                </c:pt>
                <c:pt idx="420">
                  <c:v>9.3330001831054688</c:v>
                </c:pt>
                <c:pt idx="421">
                  <c:v>8</c:v>
                </c:pt>
                <c:pt idx="422">
                  <c:v>5.3330001831054688</c:v>
                </c:pt>
                <c:pt idx="423">
                  <c:v>6.6669998168945313</c:v>
                </c:pt>
                <c:pt idx="424">
                  <c:v>6.6669998168945313</c:v>
                </c:pt>
                <c:pt idx="425">
                  <c:v>6.6669998168945313</c:v>
                </c:pt>
                <c:pt idx="426">
                  <c:v>5.3330001831054688</c:v>
                </c:pt>
                <c:pt idx="427">
                  <c:v>8</c:v>
                </c:pt>
                <c:pt idx="428">
                  <c:v>2.6670000553131104</c:v>
                </c:pt>
                <c:pt idx="429">
                  <c:v>8</c:v>
                </c:pt>
                <c:pt idx="430">
                  <c:v>8</c:v>
                </c:pt>
                <c:pt idx="431">
                  <c:v>4</c:v>
                </c:pt>
                <c:pt idx="432">
                  <c:v>5.3330001831054688</c:v>
                </c:pt>
                <c:pt idx="433">
                  <c:v>8</c:v>
                </c:pt>
                <c:pt idx="434">
                  <c:v>9</c:v>
                </c:pt>
                <c:pt idx="435">
                  <c:v>8</c:v>
                </c:pt>
                <c:pt idx="436">
                  <c:v>6.6669998168945313</c:v>
                </c:pt>
                <c:pt idx="437">
                  <c:v>6.6669998168945313</c:v>
                </c:pt>
                <c:pt idx="438">
                  <c:v>7.5</c:v>
                </c:pt>
                <c:pt idx="439">
                  <c:v>4</c:v>
                </c:pt>
                <c:pt idx="440">
                  <c:v>12.333000183105469</c:v>
                </c:pt>
                <c:pt idx="441">
                  <c:v>6.3330001831054688</c:v>
                </c:pt>
                <c:pt idx="442">
                  <c:v>8</c:v>
                </c:pt>
                <c:pt idx="443">
                  <c:v>6.6669998168945313</c:v>
                </c:pt>
                <c:pt idx="444">
                  <c:v>9.3330001831054688</c:v>
                </c:pt>
                <c:pt idx="445">
                  <c:v>10.666999816894531</c:v>
                </c:pt>
                <c:pt idx="446">
                  <c:v>6.3334999084472656</c:v>
                </c:pt>
                <c:pt idx="447">
                  <c:v>8</c:v>
                </c:pt>
                <c:pt idx="448">
                  <c:v>9.3330001831054688</c:v>
                </c:pt>
                <c:pt idx="449">
                  <c:v>6.6669998168945313</c:v>
                </c:pt>
                <c:pt idx="450">
                  <c:v>6.6669998168945313</c:v>
                </c:pt>
                <c:pt idx="451">
                  <c:v>9.3330001831054688</c:v>
                </c:pt>
                <c:pt idx="452">
                  <c:v>10</c:v>
                </c:pt>
                <c:pt idx="453">
                  <c:v>9.6669998168945313</c:v>
                </c:pt>
                <c:pt idx="454">
                  <c:v>10.666999816894531</c:v>
                </c:pt>
                <c:pt idx="455">
                  <c:v>4</c:v>
                </c:pt>
                <c:pt idx="456">
                  <c:v>5.1665000915527344</c:v>
                </c:pt>
                <c:pt idx="457">
                  <c:v>12</c:v>
                </c:pt>
                <c:pt idx="458">
                  <c:v>8.1665000915527344</c:v>
                </c:pt>
                <c:pt idx="459">
                  <c:v>10.666999816894531</c:v>
                </c:pt>
                <c:pt idx="460">
                  <c:v>10.666999816894531</c:v>
                </c:pt>
                <c:pt idx="461">
                  <c:v>12</c:v>
                </c:pt>
                <c:pt idx="462">
                  <c:v>10.666999816894531</c:v>
                </c:pt>
                <c:pt idx="463">
                  <c:v>10.666999816894531</c:v>
                </c:pt>
                <c:pt idx="464">
                  <c:v>9.3330001831054688</c:v>
                </c:pt>
                <c:pt idx="465">
                  <c:v>8</c:v>
                </c:pt>
                <c:pt idx="466">
                  <c:v>7</c:v>
                </c:pt>
                <c:pt idx="467">
                  <c:v>8</c:v>
                </c:pt>
                <c:pt idx="468">
                  <c:v>5.3330001831054688</c:v>
                </c:pt>
                <c:pt idx="469">
                  <c:v>10.666999816894531</c:v>
                </c:pt>
                <c:pt idx="470">
                  <c:v>10.666999816894531</c:v>
                </c:pt>
                <c:pt idx="471">
                  <c:v>8</c:v>
                </c:pt>
                <c:pt idx="472">
                  <c:v>10.666999816894531</c:v>
                </c:pt>
                <c:pt idx="473">
                  <c:v>9.3330001831054688</c:v>
                </c:pt>
                <c:pt idx="474">
                  <c:v>8</c:v>
                </c:pt>
                <c:pt idx="475">
                  <c:v>9.3330001831054688</c:v>
                </c:pt>
                <c:pt idx="476">
                  <c:v>8.3330001831054688</c:v>
                </c:pt>
                <c:pt idx="477">
                  <c:v>8</c:v>
                </c:pt>
                <c:pt idx="478">
                  <c:v>8.6669998168945313</c:v>
                </c:pt>
                <c:pt idx="479">
                  <c:v>8</c:v>
                </c:pt>
                <c:pt idx="480">
                  <c:v>9.3330001831054688</c:v>
                </c:pt>
                <c:pt idx="481">
                  <c:v>6.6669998168945313</c:v>
                </c:pt>
                <c:pt idx="482">
                  <c:v>9.3330001831054688</c:v>
                </c:pt>
                <c:pt idx="483">
                  <c:v>8</c:v>
                </c:pt>
                <c:pt idx="484">
                  <c:v>9.3330001831054688</c:v>
                </c:pt>
                <c:pt idx="485">
                  <c:v>9.3330001831054688</c:v>
                </c:pt>
                <c:pt idx="486">
                  <c:v>6.8334999084472656</c:v>
                </c:pt>
                <c:pt idx="487">
                  <c:v>9.3330001831054688</c:v>
                </c:pt>
                <c:pt idx="488">
                  <c:v>9.3330001831054688</c:v>
                </c:pt>
                <c:pt idx="489">
                  <c:v>12</c:v>
                </c:pt>
                <c:pt idx="490">
                  <c:v>9.3330001831054688</c:v>
                </c:pt>
                <c:pt idx="491">
                  <c:v>10.666999816894531</c:v>
                </c:pt>
                <c:pt idx="492">
                  <c:v>10.666999816894531</c:v>
                </c:pt>
                <c:pt idx="493">
                  <c:v>8</c:v>
                </c:pt>
                <c:pt idx="494">
                  <c:v>11</c:v>
                </c:pt>
                <c:pt idx="495">
                  <c:v>7.3334999084472656</c:v>
                </c:pt>
                <c:pt idx="496">
                  <c:v>6.1669998168945313</c:v>
                </c:pt>
                <c:pt idx="497">
                  <c:v>8</c:v>
                </c:pt>
                <c:pt idx="498">
                  <c:v>8</c:v>
                </c:pt>
                <c:pt idx="499">
                  <c:v>8.8330001831054688</c:v>
                </c:pt>
                <c:pt idx="500">
                  <c:v>8.6665000915527344</c:v>
                </c:pt>
                <c:pt idx="501">
                  <c:v>9.3330001831054688</c:v>
                </c:pt>
                <c:pt idx="502">
                  <c:v>12</c:v>
                </c:pt>
                <c:pt idx="503">
                  <c:v>9.3330001831054688</c:v>
                </c:pt>
                <c:pt idx="504">
                  <c:v>9.3330001831054688</c:v>
                </c:pt>
                <c:pt idx="505">
                  <c:v>12.333000183105469</c:v>
                </c:pt>
                <c:pt idx="506">
                  <c:v>12.333000183105469</c:v>
                </c:pt>
                <c:pt idx="507">
                  <c:v>10.333000183105469</c:v>
                </c:pt>
                <c:pt idx="508">
                  <c:v>10.666999816894531</c:v>
                </c:pt>
                <c:pt idx="509">
                  <c:v>9.3330001831054688</c:v>
                </c:pt>
                <c:pt idx="510">
                  <c:v>10</c:v>
                </c:pt>
                <c:pt idx="511">
                  <c:v>7</c:v>
                </c:pt>
                <c:pt idx="512">
                  <c:v>6.6669998168945313</c:v>
                </c:pt>
                <c:pt idx="513">
                  <c:v>9.6665000915527344</c:v>
                </c:pt>
                <c:pt idx="514">
                  <c:v>13.333000183105469</c:v>
                </c:pt>
                <c:pt idx="515">
                  <c:v>10.666999816894531</c:v>
                </c:pt>
                <c:pt idx="516">
                  <c:v>9.6669998168945313</c:v>
                </c:pt>
                <c:pt idx="517">
                  <c:v>13.333000183105469</c:v>
                </c:pt>
                <c:pt idx="518">
                  <c:v>12</c:v>
                </c:pt>
                <c:pt idx="519">
                  <c:v>14.666999816894531</c:v>
                </c:pt>
                <c:pt idx="520">
                  <c:v>13.333000183105469</c:v>
                </c:pt>
                <c:pt idx="521">
                  <c:v>13.333000183105469</c:v>
                </c:pt>
                <c:pt idx="522">
                  <c:v>13.333000183105469</c:v>
                </c:pt>
                <c:pt idx="523">
                  <c:v>13.333000183105469</c:v>
                </c:pt>
                <c:pt idx="524">
                  <c:v>12</c:v>
                </c:pt>
                <c:pt idx="525">
                  <c:v>10.666999816894531</c:v>
                </c:pt>
                <c:pt idx="526">
                  <c:v>16.666999816894531</c:v>
                </c:pt>
                <c:pt idx="527">
                  <c:v>16</c:v>
                </c:pt>
                <c:pt idx="528">
                  <c:v>18.666999816894531</c:v>
                </c:pt>
                <c:pt idx="529">
                  <c:v>18.166999816894531</c:v>
                </c:pt>
                <c:pt idx="530">
                  <c:v>18.666999816894531</c:v>
                </c:pt>
                <c:pt idx="531">
                  <c:v>18.666999816894531</c:v>
                </c:pt>
                <c:pt idx="532">
                  <c:v>20</c:v>
                </c:pt>
                <c:pt idx="533">
                  <c:v>21.333000183105469</c:v>
                </c:pt>
                <c:pt idx="534">
                  <c:v>18.666999816894531</c:v>
                </c:pt>
                <c:pt idx="535">
                  <c:v>18.666999816894531</c:v>
                </c:pt>
                <c:pt idx="536">
                  <c:v>20.833000183105469</c:v>
                </c:pt>
              </c:numCache>
            </c:numRef>
          </c:val>
          <c:smooth val="0"/>
          <c:extLst>
            <c:ext xmlns:c16="http://schemas.microsoft.com/office/drawing/2014/chart" uri="{C3380CC4-5D6E-409C-BE32-E72D297353CC}">
              <c16:uniqueId val="{00000001-162A-4075-A305-59136C7BF377}"/>
            </c:ext>
          </c:extLst>
        </c:ser>
        <c:ser>
          <c:idx val="2"/>
          <c:order val="2"/>
          <c:tx>
            <c:strRef>
              <c:f>Sheet1!$D$1</c:f>
              <c:strCache>
                <c:ptCount val="1"/>
                <c:pt idx="0">
                  <c:v>p75</c:v>
                </c:pt>
              </c:strCache>
            </c:strRef>
          </c:tx>
          <c:spPr>
            <a:ln w="28575" cap="rnd">
              <a:noFill/>
              <a:round/>
            </a:ln>
            <a:effectLst/>
          </c:spPr>
          <c:marker>
            <c:symbol val="circle"/>
            <c:size val="4"/>
            <c:spPr>
              <a:solidFill>
                <a:srgbClr val="FF0000"/>
              </a:solidFill>
              <a:ln w="3175">
                <a:solidFill>
                  <a:srgbClr val="C00000"/>
                </a:solidFill>
              </a:ln>
              <a:effectLst/>
            </c:spPr>
          </c:marker>
          <c:cat>
            <c:numRef>
              <c:f>Sheet1!$A$2:$A$538</c:f>
              <c:numCache>
                <c:formatCode>General</c:formatCode>
                <c:ptCount val="537"/>
              </c:numCache>
            </c:numRef>
          </c:cat>
          <c:val>
            <c:numRef>
              <c:f>Sheet1!$D$2:$D$538</c:f>
              <c:numCache>
                <c:formatCode>General</c:formatCode>
                <c:ptCount val="537"/>
                <c:pt idx="0">
                  <c:v>1.1664999723434448</c:v>
                </c:pt>
                <c:pt idx="1">
                  <c:v>1.3329999446868896</c:v>
                </c:pt>
                <c:pt idx="2">
                  <c:v>1.3329999446868896</c:v>
                </c:pt>
                <c:pt idx="3">
                  <c:v>1.3329999446868896</c:v>
                </c:pt>
                <c:pt idx="4">
                  <c:v>1.3329999446868896</c:v>
                </c:pt>
                <c:pt idx="5">
                  <c:v>1.5</c:v>
                </c:pt>
                <c:pt idx="6">
                  <c:v>1.8335000276565552</c:v>
                </c:pt>
                <c:pt idx="7">
                  <c:v>2.1670000553131104</c:v>
                </c:pt>
                <c:pt idx="8">
                  <c:v>2.1670000553131104</c:v>
                </c:pt>
                <c:pt idx="9">
                  <c:v>2.1670000553131104</c:v>
                </c:pt>
                <c:pt idx="10">
                  <c:v>2.5</c:v>
                </c:pt>
                <c:pt idx="11">
                  <c:v>2.6670000553131104</c:v>
                </c:pt>
                <c:pt idx="12">
                  <c:v>2.6670000553131104</c:v>
                </c:pt>
                <c:pt idx="13">
                  <c:v>2.6670000553131104</c:v>
                </c:pt>
                <c:pt idx="14">
                  <c:v>2.6670000553131104</c:v>
                </c:pt>
                <c:pt idx="15">
                  <c:v>2.6670000553131104</c:v>
                </c:pt>
                <c:pt idx="16">
                  <c:v>2.6670000553131104</c:v>
                </c:pt>
                <c:pt idx="17">
                  <c:v>2.6670000553131104</c:v>
                </c:pt>
                <c:pt idx="18">
                  <c:v>2.6670000553131104</c:v>
                </c:pt>
                <c:pt idx="19">
                  <c:v>2.6670000553131104</c:v>
                </c:pt>
                <c:pt idx="20">
                  <c:v>2.6670000553131104</c:v>
                </c:pt>
                <c:pt idx="21">
                  <c:v>2.6670000553131104</c:v>
                </c:pt>
                <c:pt idx="22">
                  <c:v>2.6670000553131104</c:v>
                </c:pt>
                <c:pt idx="23">
                  <c:v>2.6670000553131104</c:v>
                </c:pt>
                <c:pt idx="24">
                  <c:v>2.6670000553131104</c:v>
                </c:pt>
                <c:pt idx="25">
                  <c:v>2.8334999084472656</c:v>
                </c:pt>
                <c:pt idx="26">
                  <c:v>2.8334999084472656</c:v>
                </c:pt>
                <c:pt idx="27">
                  <c:v>2.8334999084472656</c:v>
                </c:pt>
                <c:pt idx="28">
                  <c:v>3</c:v>
                </c:pt>
                <c:pt idx="29">
                  <c:v>3</c:v>
                </c:pt>
                <c:pt idx="30">
                  <c:v>3.3329999446868896</c:v>
                </c:pt>
                <c:pt idx="31">
                  <c:v>3.3334999084472656</c:v>
                </c:pt>
                <c:pt idx="32">
                  <c:v>3.5</c:v>
                </c:pt>
                <c:pt idx="33">
                  <c:v>3.6665000915527344</c:v>
                </c:pt>
                <c:pt idx="34">
                  <c:v>3.6670000553131104</c:v>
                </c:pt>
                <c:pt idx="35">
                  <c:v>3.6670000553131104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4.1665000915527344</c:v>
                </c:pt>
                <c:pt idx="57">
                  <c:v>4.1665000915527344</c:v>
                </c:pt>
                <c:pt idx="58">
                  <c:v>4.1665000915527344</c:v>
                </c:pt>
                <c:pt idx="59">
                  <c:v>4.1665000915527344</c:v>
                </c:pt>
                <c:pt idx="60">
                  <c:v>4.3330001831054688</c:v>
                </c:pt>
                <c:pt idx="61">
                  <c:v>4.3330001831054688</c:v>
                </c:pt>
                <c:pt idx="62">
                  <c:v>4.5</c:v>
                </c:pt>
                <c:pt idx="63">
                  <c:v>4.5</c:v>
                </c:pt>
                <c:pt idx="64">
                  <c:v>4.6665000915527344</c:v>
                </c:pt>
                <c:pt idx="65">
                  <c:v>4.6665000915527344</c:v>
                </c:pt>
                <c:pt idx="66">
                  <c:v>4.6669998168945313</c:v>
                </c:pt>
                <c:pt idx="67">
                  <c:v>4.8330001831054688</c:v>
                </c:pt>
                <c:pt idx="68">
                  <c:v>4.8330001831054688</c:v>
                </c:pt>
                <c:pt idx="69">
                  <c:v>4.8330001831054688</c:v>
                </c:pt>
                <c:pt idx="70">
                  <c:v>5.3330001831054688</c:v>
                </c:pt>
                <c:pt idx="71">
                  <c:v>5.3330001831054688</c:v>
                </c:pt>
                <c:pt idx="72">
                  <c:v>5.3330001831054688</c:v>
                </c:pt>
                <c:pt idx="73">
                  <c:v>5.3330001831054688</c:v>
                </c:pt>
                <c:pt idx="74">
                  <c:v>5.3330001831054688</c:v>
                </c:pt>
                <c:pt idx="75">
                  <c:v>5.3330001831054688</c:v>
                </c:pt>
                <c:pt idx="76">
                  <c:v>5.3330001831054688</c:v>
                </c:pt>
                <c:pt idx="77">
                  <c:v>5.3330001831054688</c:v>
                </c:pt>
                <c:pt idx="78">
                  <c:v>5.3330001831054688</c:v>
                </c:pt>
                <c:pt idx="79">
                  <c:v>5.3330001831054688</c:v>
                </c:pt>
                <c:pt idx="80">
                  <c:v>5.3330001831054688</c:v>
                </c:pt>
                <c:pt idx="81">
                  <c:v>5.3330001831054688</c:v>
                </c:pt>
                <c:pt idx="82">
                  <c:v>5.3330001831054688</c:v>
                </c:pt>
                <c:pt idx="83">
                  <c:v>5.3330001831054688</c:v>
                </c:pt>
                <c:pt idx="84">
                  <c:v>5.3330001831054688</c:v>
                </c:pt>
                <c:pt idx="85">
                  <c:v>5.3330001831054688</c:v>
                </c:pt>
                <c:pt idx="86">
                  <c:v>5.3330001831054688</c:v>
                </c:pt>
                <c:pt idx="87">
                  <c:v>5.3330001831054688</c:v>
                </c:pt>
                <c:pt idx="88">
                  <c:v>5.3330001831054688</c:v>
                </c:pt>
                <c:pt idx="89">
                  <c:v>5.3330001831054688</c:v>
                </c:pt>
                <c:pt idx="90">
                  <c:v>5.3330001831054688</c:v>
                </c:pt>
                <c:pt idx="91">
                  <c:v>5.3330001831054688</c:v>
                </c:pt>
                <c:pt idx="92">
                  <c:v>5.3330001831054688</c:v>
                </c:pt>
                <c:pt idx="93">
                  <c:v>5.3330001831054688</c:v>
                </c:pt>
                <c:pt idx="94">
                  <c:v>5.3330001831054688</c:v>
                </c:pt>
                <c:pt idx="95">
                  <c:v>5.3330001831054688</c:v>
                </c:pt>
                <c:pt idx="96">
                  <c:v>5.3330001831054688</c:v>
                </c:pt>
                <c:pt idx="97">
                  <c:v>5.3330001831054688</c:v>
                </c:pt>
                <c:pt idx="98">
                  <c:v>5.3330001831054688</c:v>
                </c:pt>
                <c:pt idx="99">
                  <c:v>5.3330001831054688</c:v>
                </c:pt>
                <c:pt idx="100">
                  <c:v>5.5</c:v>
                </c:pt>
                <c:pt idx="101">
                  <c:v>5.6665000915527344</c:v>
                </c:pt>
                <c:pt idx="102">
                  <c:v>5.6669998168945313</c:v>
                </c:pt>
                <c:pt idx="103">
                  <c:v>5.6669998168945313</c:v>
                </c:pt>
                <c:pt idx="104">
                  <c:v>5.6669998168945313</c:v>
                </c:pt>
                <c:pt idx="105">
                  <c:v>5.6669998168945313</c:v>
                </c:pt>
                <c:pt idx="106">
                  <c:v>5.8330001831054688</c:v>
                </c:pt>
                <c:pt idx="107">
                  <c:v>6</c:v>
                </c:pt>
                <c:pt idx="108">
                  <c:v>6</c:v>
                </c:pt>
                <c:pt idx="109">
                  <c:v>6</c:v>
                </c:pt>
                <c:pt idx="110">
                  <c:v>6</c:v>
                </c:pt>
                <c:pt idx="111">
                  <c:v>6.1669998168945313</c:v>
                </c:pt>
                <c:pt idx="112">
                  <c:v>6.1669998168945313</c:v>
                </c:pt>
                <c:pt idx="113">
                  <c:v>6.3334999084472656</c:v>
                </c:pt>
                <c:pt idx="114">
                  <c:v>6.6669998168945313</c:v>
                </c:pt>
                <c:pt idx="115">
                  <c:v>6.6669998168945313</c:v>
                </c:pt>
                <c:pt idx="116">
                  <c:v>6.6669998168945313</c:v>
                </c:pt>
                <c:pt idx="117">
                  <c:v>6.6669998168945313</c:v>
                </c:pt>
                <c:pt idx="118">
                  <c:v>6.6669998168945313</c:v>
                </c:pt>
                <c:pt idx="119">
                  <c:v>6.6669998168945313</c:v>
                </c:pt>
                <c:pt idx="120">
                  <c:v>6.6669998168945313</c:v>
                </c:pt>
                <c:pt idx="121">
                  <c:v>6.6669998168945313</c:v>
                </c:pt>
                <c:pt idx="122">
                  <c:v>6.6669998168945313</c:v>
                </c:pt>
                <c:pt idx="123">
                  <c:v>6.6669998168945313</c:v>
                </c:pt>
                <c:pt idx="124">
                  <c:v>6.6669998168945313</c:v>
                </c:pt>
                <c:pt idx="125">
                  <c:v>6.6669998168945313</c:v>
                </c:pt>
                <c:pt idx="126">
                  <c:v>6.6669998168945313</c:v>
                </c:pt>
                <c:pt idx="127">
                  <c:v>6.6669998168945313</c:v>
                </c:pt>
                <c:pt idx="128">
                  <c:v>6.6669998168945313</c:v>
                </c:pt>
                <c:pt idx="129">
                  <c:v>6.6669998168945313</c:v>
                </c:pt>
                <c:pt idx="130">
                  <c:v>6.6669998168945313</c:v>
                </c:pt>
                <c:pt idx="131">
                  <c:v>6.6669998168945313</c:v>
                </c:pt>
                <c:pt idx="132">
                  <c:v>6.6669998168945313</c:v>
                </c:pt>
                <c:pt idx="133">
                  <c:v>6.6669998168945313</c:v>
                </c:pt>
                <c:pt idx="134">
                  <c:v>6.6669998168945313</c:v>
                </c:pt>
                <c:pt idx="135">
                  <c:v>6.6669998168945313</c:v>
                </c:pt>
                <c:pt idx="136">
                  <c:v>6.6669998168945313</c:v>
                </c:pt>
                <c:pt idx="137">
                  <c:v>6.6669998168945313</c:v>
                </c:pt>
                <c:pt idx="138">
                  <c:v>6.6669998168945313</c:v>
                </c:pt>
                <c:pt idx="139">
                  <c:v>6.8334999084472656</c:v>
                </c:pt>
                <c:pt idx="140">
                  <c:v>6.8334999084472656</c:v>
                </c:pt>
                <c:pt idx="141">
                  <c:v>7</c:v>
                </c:pt>
                <c:pt idx="142">
                  <c:v>7</c:v>
                </c:pt>
                <c:pt idx="143">
                  <c:v>7.3330001831054688</c:v>
                </c:pt>
                <c:pt idx="144">
                  <c:v>7.3334999084472656</c:v>
                </c:pt>
                <c:pt idx="145">
                  <c:v>7.3334999084472656</c:v>
                </c:pt>
                <c:pt idx="146">
                  <c:v>7.3334999084472656</c:v>
                </c:pt>
                <c:pt idx="147">
                  <c:v>7.3334999084472656</c:v>
                </c:pt>
                <c:pt idx="148">
                  <c:v>7.3334999084472656</c:v>
                </c:pt>
                <c:pt idx="149">
                  <c:v>7.5</c:v>
                </c:pt>
                <c:pt idx="150">
                  <c:v>7.8330001831054688</c:v>
                </c:pt>
                <c:pt idx="151">
                  <c:v>8</c:v>
                </c:pt>
                <c:pt idx="152">
                  <c:v>8</c:v>
                </c:pt>
                <c:pt idx="153">
                  <c:v>8</c:v>
                </c:pt>
                <c:pt idx="154">
                  <c:v>8</c:v>
                </c:pt>
                <c:pt idx="155">
                  <c:v>8</c:v>
                </c:pt>
                <c:pt idx="156">
                  <c:v>8</c:v>
                </c:pt>
                <c:pt idx="157">
                  <c:v>8</c:v>
                </c:pt>
                <c:pt idx="158">
                  <c:v>8</c:v>
                </c:pt>
                <c:pt idx="159">
                  <c:v>8</c:v>
                </c:pt>
                <c:pt idx="160">
                  <c:v>8</c:v>
                </c:pt>
                <c:pt idx="161">
                  <c:v>8</c:v>
                </c:pt>
                <c:pt idx="162">
                  <c:v>8</c:v>
                </c:pt>
                <c:pt idx="163">
                  <c:v>8</c:v>
                </c:pt>
                <c:pt idx="164">
                  <c:v>8</c:v>
                </c:pt>
                <c:pt idx="165">
                  <c:v>8</c:v>
                </c:pt>
                <c:pt idx="166">
                  <c:v>8</c:v>
                </c:pt>
                <c:pt idx="167">
                  <c:v>8</c:v>
                </c:pt>
                <c:pt idx="168">
                  <c:v>8</c:v>
                </c:pt>
                <c:pt idx="169">
                  <c:v>8</c:v>
                </c:pt>
                <c:pt idx="170">
                  <c:v>8</c:v>
                </c:pt>
                <c:pt idx="171">
                  <c:v>8</c:v>
                </c:pt>
                <c:pt idx="172">
                  <c:v>8</c:v>
                </c:pt>
                <c:pt idx="173">
                  <c:v>8</c:v>
                </c:pt>
                <c:pt idx="174">
                  <c:v>8</c:v>
                </c:pt>
                <c:pt idx="175">
                  <c:v>8</c:v>
                </c:pt>
                <c:pt idx="176">
                  <c:v>8</c:v>
                </c:pt>
                <c:pt idx="177">
                  <c:v>8</c:v>
                </c:pt>
                <c:pt idx="178">
                  <c:v>8</c:v>
                </c:pt>
                <c:pt idx="179">
                  <c:v>8</c:v>
                </c:pt>
                <c:pt idx="180">
                  <c:v>8</c:v>
                </c:pt>
                <c:pt idx="181">
                  <c:v>8</c:v>
                </c:pt>
                <c:pt idx="182">
                  <c:v>8</c:v>
                </c:pt>
                <c:pt idx="183">
                  <c:v>8</c:v>
                </c:pt>
                <c:pt idx="184">
                  <c:v>8</c:v>
                </c:pt>
                <c:pt idx="185">
                  <c:v>8</c:v>
                </c:pt>
                <c:pt idx="186">
                  <c:v>8</c:v>
                </c:pt>
                <c:pt idx="187">
                  <c:v>8</c:v>
                </c:pt>
                <c:pt idx="188">
                  <c:v>8</c:v>
                </c:pt>
                <c:pt idx="189">
                  <c:v>8</c:v>
                </c:pt>
                <c:pt idx="190">
                  <c:v>8</c:v>
                </c:pt>
                <c:pt idx="191">
                  <c:v>8</c:v>
                </c:pt>
                <c:pt idx="192">
                  <c:v>8</c:v>
                </c:pt>
                <c:pt idx="193">
                  <c:v>8</c:v>
                </c:pt>
                <c:pt idx="194">
                  <c:v>8</c:v>
                </c:pt>
                <c:pt idx="195">
                  <c:v>8</c:v>
                </c:pt>
                <c:pt idx="196">
                  <c:v>8.1665000915527344</c:v>
                </c:pt>
                <c:pt idx="197">
                  <c:v>8.1665000915527344</c:v>
                </c:pt>
                <c:pt idx="198">
                  <c:v>8.1665000915527344</c:v>
                </c:pt>
                <c:pt idx="199">
                  <c:v>8.3330001831054688</c:v>
                </c:pt>
                <c:pt idx="200">
                  <c:v>8.3330001831054688</c:v>
                </c:pt>
                <c:pt idx="201">
                  <c:v>8.3330001831054688</c:v>
                </c:pt>
                <c:pt idx="202">
                  <c:v>8.3330001831054688</c:v>
                </c:pt>
                <c:pt idx="203">
                  <c:v>8.3330001831054688</c:v>
                </c:pt>
                <c:pt idx="204">
                  <c:v>8.5</c:v>
                </c:pt>
                <c:pt idx="205">
                  <c:v>8.6665000915527344</c:v>
                </c:pt>
                <c:pt idx="206">
                  <c:v>8.6665000915527344</c:v>
                </c:pt>
                <c:pt idx="207">
                  <c:v>8.6665000915527344</c:v>
                </c:pt>
                <c:pt idx="208">
                  <c:v>8.6665000915527344</c:v>
                </c:pt>
                <c:pt idx="209">
                  <c:v>8.6665000915527344</c:v>
                </c:pt>
                <c:pt idx="210">
                  <c:v>8.6669998168945313</c:v>
                </c:pt>
                <c:pt idx="211">
                  <c:v>8.8330001831054688</c:v>
                </c:pt>
                <c:pt idx="212">
                  <c:v>8.8330001831054688</c:v>
                </c:pt>
                <c:pt idx="213">
                  <c:v>8.8330001831054688</c:v>
                </c:pt>
                <c:pt idx="214">
                  <c:v>8.8330001831054688</c:v>
                </c:pt>
                <c:pt idx="215">
                  <c:v>8.8334999084472656</c:v>
                </c:pt>
                <c:pt idx="216">
                  <c:v>8.8334999084472656</c:v>
                </c:pt>
                <c:pt idx="217">
                  <c:v>8.8334999084472656</c:v>
                </c:pt>
                <c:pt idx="218">
                  <c:v>9</c:v>
                </c:pt>
                <c:pt idx="219">
                  <c:v>9</c:v>
                </c:pt>
                <c:pt idx="220">
                  <c:v>9.3330001831054688</c:v>
                </c:pt>
                <c:pt idx="221">
                  <c:v>9.3330001831054688</c:v>
                </c:pt>
                <c:pt idx="222">
                  <c:v>9.3330001831054688</c:v>
                </c:pt>
                <c:pt idx="223">
                  <c:v>9.3330001831054688</c:v>
                </c:pt>
                <c:pt idx="224">
                  <c:v>9.3330001831054688</c:v>
                </c:pt>
                <c:pt idx="225">
                  <c:v>9.3330001831054688</c:v>
                </c:pt>
                <c:pt idx="226">
                  <c:v>9.3330001831054688</c:v>
                </c:pt>
                <c:pt idx="227">
                  <c:v>9.3330001831054688</c:v>
                </c:pt>
                <c:pt idx="228">
                  <c:v>9.3330001831054688</c:v>
                </c:pt>
                <c:pt idx="229">
                  <c:v>9.3330001831054688</c:v>
                </c:pt>
                <c:pt idx="230">
                  <c:v>9.3330001831054688</c:v>
                </c:pt>
                <c:pt idx="231">
                  <c:v>9.3330001831054688</c:v>
                </c:pt>
                <c:pt idx="232">
                  <c:v>9.3330001831054688</c:v>
                </c:pt>
                <c:pt idx="233">
                  <c:v>9.3330001831054688</c:v>
                </c:pt>
                <c:pt idx="234">
                  <c:v>9.3330001831054688</c:v>
                </c:pt>
                <c:pt idx="235">
                  <c:v>9.3330001831054688</c:v>
                </c:pt>
                <c:pt idx="236">
                  <c:v>9.3330001831054688</c:v>
                </c:pt>
                <c:pt idx="237">
                  <c:v>9.3330001831054688</c:v>
                </c:pt>
                <c:pt idx="238">
                  <c:v>9.3330001831054688</c:v>
                </c:pt>
                <c:pt idx="239">
                  <c:v>9.3330001831054688</c:v>
                </c:pt>
                <c:pt idx="240">
                  <c:v>9.3330001831054688</c:v>
                </c:pt>
                <c:pt idx="241">
                  <c:v>9.3330001831054688</c:v>
                </c:pt>
                <c:pt idx="242">
                  <c:v>9.3330001831054688</c:v>
                </c:pt>
                <c:pt idx="243">
                  <c:v>9.3330001831054688</c:v>
                </c:pt>
                <c:pt idx="244">
                  <c:v>9.3330001831054688</c:v>
                </c:pt>
                <c:pt idx="245">
                  <c:v>9.3330001831054688</c:v>
                </c:pt>
                <c:pt idx="246">
                  <c:v>9.3330001831054688</c:v>
                </c:pt>
                <c:pt idx="247">
                  <c:v>9.3330001831054688</c:v>
                </c:pt>
                <c:pt idx="248">
                  <c:v>9.3330001831054688</c:v>
                </c:pt>
                <c:pt idx="249">
                  <c:v>9.3330001831054688</c:v>
                </c:pt>
                <c:pt idx="250">
                  <c:v>9.3330001831054688</c:v>
                </c:pt>
                <c:pt idx="251">
                  <c:v>9.3330001831054688</c:v>
                </c:pt>
                <c:pt idx="252">
                  <c:v>9.3330001831054688</c:v>
                </c:pt>
                <c:pt idx="253">
                  <c:v>9.3330001831054688</c:v>
                </c:pt>
                <c:pt idx="254">
                  <c:v>9.3330001831054688</c:v>
                </c:pt>
                <c:pt idx="255">
                  <c:v>9.3330001831054688</c:v>
                </c:pt>
                <c:pt idx="256">
                  <c:v>9.3334999084472656</c:v>
                </c:pt>
                <c:pt idx="257">
                  <c:v>9.3334999084472656</c:v>
                </c:pt>
                <c:pt idx="258">
                  <c:v>9.5</c:v>
                </c:pt>
                <c:pt idx="259">
                  <c:v>9.5</c:v>
                </c:pt>
                <c:pt idx="260">
                  <c:v>9.5</c:v>
                </c:pt>
                <c:pt idx="261">
                  <c:v>9.5</c:v>
                </c:pt>
                <c:pt idx="262">
                  <c:v>9.6669998168945313</c:v>
                </c:pt>
                <c:pt idx="263">
                  <c:v>9.6669998168945313</c:v>
                </c:pt>
                <c:pt idx="264">
                  <c:v>9.6669998168945313</c:v>
                </c:pt>
                <c:pt idx="265">
                  <c:v>10</c:v>
                </c:pt>
                <c:pt idx="266">
                  <c:v>10</c:v>
                </c:pt>
                <c:pt idx="267">
                  <c:v>10</c:v>
                </c:pt>
                <c:pt idx="268">
                  <c:v>10</c:v>
                </c:pt>
                <c:pt idx="269">
                  <c:v>10</c:v>
                </c:pt>
                <c:pt idx="270">
                  <c:v>10</c:v>
                </c:pt>
                <c:pt idx="271">
                  <c:v>10</c:v>
                </c:pt>
                <c:pt idx="272">
                  <c:v>10</c:v>
                </c:pt>
                <c:pt idx="273">
                  <c:v>10</c:v>
                </c:pt>
                <c:pt idx="274">
                  <c:v>10</c:v>
                </c:pt>
                <c:pt idx="275">
                  <c:v>10</c:v>
                </c:pt>
                <c:pt idx="276">
                  <c:v>10.166999816894531</c:v>
                </c:pt>
                <c:pt idx="277">
                  <c:v>10.166999816894531</c:v>
                </c:pt>
                <c:pt idx="278">
                  <c:v>10.166999816894531</c:v>
                </c:pt>
                <c:pt idx="279">
                  <c:v>10.333000183105469</c:v>
                </c:pt>
                <c:pt idx="280">
                  <c:v>10.333499908447266</c:v>
                </c:pt>
                <c:pt idx="281">
                  <c:v>10.5</c:v>
                </c:pt>
                <c:pt idx="282">
                  <c:v>10.666500091552734</c:v>
                </c:pt>
                <c:pt idx="283">
                  <c:v>10.666999816894531</c:v>
                </c:pt>
                <c:pt idx="284">
                  <c:v>10.666999816894531</c:v>
                </c:pt>
                <c:pt idx="285">
                  <c:v>10.666999816894531</c:v>
                </c:pt>
                <c:pt idx="286">
                  <c:v>10.666999816894531</c:v>
                </c:pt>
                <c:pt idx="287">
                  <c:v>10.666999816894531</c:v>
                </c:pt>
                <c:pt idx="288">
                  <c:v>10.666999816894531</c:v>
                </c:pt>
                <c:pt idx="289">
                  <c:v>10.666999816894531</c:v>
                </c:pt>
                <c:pt idx="290">
                  <c:v>10.666999816894531</c:v>
                </c:pt>
                <c:pt idx="291">
                  <c:v>10.666999816894531</c:v>
                </c:pt>
                <c:pt idx="292">
                  <c:v>10.666999816894531</c:v>
                </c:pt>
                <c:pt idx="293">
                  <c:v>10.666999816894531</c:v>
                </c:pt>
                <c:pt idx="294">
                  <c:v>10.666999816894531</c:v>
                </c:pt>
                <c:pt idx="295">
                  <c:v>10.666999816894531</c:v>
                </c:pt>
                <c:pt idx="296">
                  <c:v>10.666999816894531</c:v>
                </c:pt>
                <c:pt idx="297">
                  <c:v>10.666999816894531</c:v>
                </c:pt>
                <c:pt idx="298">
                  <c:v>10.666999816894531</c:v>
                </c:pt>
                <c:pt idx="299">
                  <c:v>10.666999816894531</c:v>
                </c:pt>
                <c:pt idx="300">
                  <c:v>10.666999816894531</c:v>
                </c:pt>
                <c:pt idx="301">
                  <c:v>10.666999816894531</c:v>
                </c:pt>
                <c:pt idx="302">
                  <c:v>10.666999816894531</c:v>
                </c:pt>
                <c:pt idx="303">
                  <c:v>10.666999816894531</c:v>
                </c:pt>
                <c:pt idx="304">
                  <c:v>10.666999816894531</c:v>
                </c:pt>
                <c:pt idx="305">
                  <c:v>10.666999816894531</c:v>
                </c:pt>
                <c:pt idx="306">
                  <c:v>10.666999816894531</c:v>
                </c:pt>
                <c:pt idx="307">
                  <c:v>10.666999816894531</c:v>
                </c:pt>
                <c:pt idx="308">
                  <c:v>10.666999816894531</c:v>
                </c:pt>
                <c:pt idx="309">
                  <c:v>10.666999816894531</c:v>
                </c:pt>
                <c:pt idx="310">
                  <c:v>10.666999816894531</c:v>
                </c:pt>
                <c:pt idx="311">
                  <c:v>10.666999816894531</c:v>
                </c:pt>
                <c:pt idx="312">
                  <c:v>10.666999816894531</c:v>
                </c:pt>
                <c:pt idx="313">
                  <c:v>10.666999816894531</c:v>
                </c:pt>
                <c:pt idx="314">
                  <c:v>10.666999816894531</c:v>
                </c:pt>
                <c:pt idx="315">
                  <c:v>10.666999816894531</c:v>
                </c:pt>
                <c:pt idx="316">
                  <c:v>10.666999816894531</c:v>
                </c:pt>
                <c:pt idx="317">
                  <c:v>10.666999816894531</c:v>
                </c:pt>
                <c:pt idx="318">
                  <c:v>10.666999816894531</c:v>
                </c:pt>
                <c:pt idx="319">
                  <c:v>10.666999816894531</c:v>
                </c:pt>
                <c:pt idx="320">
                  <c:v>10.666999816894531</c:v>
                </c:pt>
                <c:pt idx="321">
                  <c:v>10.666999816894531</c:v>
                </c:pt>
                <c:pt idx="322">
                  <c:v>10.666999816894531</c:v>
                </c:pt>
                <c:pt idx="323">
                  <c:v>10.666999816894531</c:v>
                </c:pt>
                <c:pt idx="324">
                  <c:v>10.666999816894531</c:v>
                </c:pt>
                <c:pt idx="325">
                  <c:v>11</c:v>
                </c:pt>
                <c:pt idx="326">
                  <c:v>11</c:v>
                </c:pt>
                <c:pt idx="327">
                  <c:v>11.166500091552734</c:v>
                </c:pt>
                <c:pt idx="328">
                  <c:v>11.333499908447266</c:v>
                </c:pt>
                <c:pt idx="329">
                  <c:v>11.333499908447266</c:v>
                </c:pt>
                <c:pt idx="330">
                  <c:v>11.333499908447266</c:v>
                </c:pt>
                <c:pt idx="331">
                  <c:v>11.333499908447266</c:v>
                </c:pt>
                <c:pt idx="332">
                  <c:v>11.333499908447266</c:v>
                </c:pt>
                <c:pt idx="333">
                  <c:v>11.333499908447266</c:v>
                </c:pt>
                <c:pt idx="334">
                  <c:v>11.333499908447266</c:v>
                </c:pt>
                <c:pt idx="335">
                  <c:v>11.333499908447266</c:v>
                </c:pt>
                <c:pt idx="336">
                  <c:v>11.333499908447266</c:v>
                </c:pt>
                <c:pt idx="337">
                  <c:v>11.333499908447266</c:v>
                </c:pt>
                <c:pt idx="338">
                  <c:v>11.333499908447266</c:v>
                </c:pt>
                <c:pt idx="339">
                  <c:v>11.5</c:v>
                </c:pt>
                <c:pt idx="340">
                  <c:v>12</c:v>
                </c:pt>
                <c:pt idx="341">
                  <c:v>12</c:v>
                </c:pt>
                <c:pt idx="342">
                  <c:v>12</c:v>
                </c:pt>
                <c:pt idx="343">
                  <c:v>12</c:v>
                </c:pt>
                <c:pt idx="344">
                  <c:v>12</c:v>
                </c:pt>
                <c:pt idx="345">
                  <c:v>12</c:v>
                </c:pt>
                <c:pt idx="346">
                  <c:v>12</c:v>
                </c:pt>
                <c:pt idx="347">
                  <c:v>12</c:v>
                </c:pt>
                <c:pt idx="348">
                  <c:v>12</c:v>
                </c:pt>
                <c:pt idx="349">
                  <c:v>12</c:v>
                </c:pt>
                <c:pt idx="350">
                  <c:v>12</c:v>
                </c:pt>
                <c:pt idx="351">
                  <c:v>12</c:v>
                </c:pt>
                <c:pt idx="352">
                  <c:v>12</c:v>
                </c:pt>
                <c:pt idx="353">
                  <c:v>12</c:v>
                </c:pt>
                <c:pt idx="354">
                  <c:v>12</c:v>
                </c:pt>
                <c:pt idx="355">
                  <c:v>12</c:v>
                </c:pt>
                <c:pt idx="356">
                  <c:v>12</c:v>
                </c:pt>
                <c:pt idx="357">
                  <c:v>12</c:v>
                </c:pt>
                <c:pt idx="358">
                  <c:v>12</c:v>
                </c:pt>
                <c:pt idx="359">
                  <c:v>12</c:v>
                </c:pt>
                <c:pt idx="360">
                  <c:v>12</c:v>
                </c:pt>
                <c:pt idx="361">
                  <c:v>12</c:v>
                </c:pt>
                <c:pt idx="362">
                  <c:v>12</c:v>
                </c:pt>
                <c:pt idx="363">
                  <c:v>12</c:v>
                </c:pt>
                <c:pt idx="364">
                  <c:v>12</c:v>
                </c:pt>
                <c:pt idx="365">
                  <c:v>12</c:v>
                </c:pt>
                <c:pt idx="366">
                  <c:v>12</c:v>
                </c:pt>
                <c:pt idx="367">
                  <c:v>12</c:v>
                </c:pt>
                <c:pt idx="368">
                  <c:v>12</c:v>
                </c:pt>
                <c:pt idx="369">
                  <c:v>12</c:v>
                </c:pt>
                <c:pt idx="370">
                  <c:v>12</c:v>
                </c:pt>
                <c:pt idx="371">
                  <c:v>12</c:v>
                </c:pt>
                <c:pt idx="372">
                  <c:v>12</c:v>
                </c:pt>
                <c:pt idx="373">
                  <c:v>12</c:v>
                </c:pt>
                <c:pt idx="374">
                  <c:v>12</c:v>
                </c:pt>
                <c:pt idx="375">
                  <c:v>12</c:v>
                </c:pt>
                <c:pt idx="376">
                  <c:v>12</c:v>
                </c:pt>
                <c:pt idx="377">
                  <c:v>12</c:v>
                </c:pt>
                <c:pt idx="378">
                  <c:v>12</c:v>
                </c:pt>
                <c:pt idx="379">
                  <c:v>12</c:v>
                </c:pt>
                <c:pt idx="380">
                  <c:v>12.166500091552734</c:v>
                </c:pt>
                <c:pt idx="381">
                  <c:v>12.166500091552734</c:v>
                </c:pt>
                <c:pt idx="382">
                  <c:v>12.333000183105469</c:v>
                </c:pt>
                <c:pt idx="383">
                  <c:v>12.333000183105469</c:v>
                </c:pt>
                <c:pt idx="384">
                  <c:v>12.333000183105469</c:v>
                </c:pt>
                <c:pt idx="385">
                  <c:v>12.333000183105469</c:v>
                </c:pt>
                <c:pt idx="386">
                  <c:v>12.333000183105469</c:v>
                </c:pt>
                <c:pt idx="387">
                  <c:v>12.333000183105469</c:v>
                </c:pt>
                <c:pt idx="388">
                  <c:v>12.333499908447266</c:v>
                </c:pt>
                <c:pt idx="389">
                  <c:v>12.666500091552734</c:v>
                </c:pt>
                <c:pt idx="390">
                  <c:v>12.666500091552734</c:v>
                </c:pt>
                <c:pt idx="391">
                  <c:v>12.666500091552734</c:v>
                </c:pt>
                <c:pt idx="392">
                  <c:v>12.666500091552734</c:v>
                </c:pt>
                <c:pt idx="393">
                  <c:v>12.666500091552734</c:v>
                </c:pt>
                <c:pt idx="394">
                  <c:v>12.666500091552734</c:v>
                </c:pt>
                <c:pt idx="395">
                  <c:v>12.666500091552734</c:v>
                </c:pt>
                <c:pt idx="396">
                  <c:v>12.666500091552734</c:v>
                </c:pt>
                <c:pt idx="397">
                  <c:v>12.666500091552734</c:v>
                </c:pt>
                <c:pt idx="398">
                  <c:v>12.666500091552734</c:v>
                </c:pt>
                <c:pt idx="399">
                  <c:v>12.666500091552734</c:v>
                </c:pt>
                <c:pt idx="400">
                  <c:v>12.666500091552734</c:v>
                </c:pt>
                <c:pt idx="401">
                  <c:v>12.666999816894531</c:v>
                </c:pt>
                <c:pt idx="402">
                  <c:v>12.666999816894531</c:v>
                </c:pt>
                <c:pt idx="403">
                  <c:v>12.833000183105469</c:v>
                </c:pt>
                <c:pt idx="404">
                  <c:v>13</c:v>
                </c:pt>
                <c:pt idx="405">
                  <c:v>13.333000183105469</c:v>
                </c:pt>
                <c:pt idx="406">
                  <c:v>13.333000183105469</c:v>
                </c:pt>
                <c:pt idx="407">
                  <c:v>13.333000183105469</c:v>
                </c:pt>
                <c:pt idx="408">
                  <c:v>13.333000183105469</c:v>
                </c:pt>
                <c:pt idx="409">
                  <c:v>13.333000183105469</c:v>
                </c:pt>
                <c:pt idx="410">
                  <c:v>13.333000183105469</c:v>
                </c:pt>
                <c:pt idx="411">
                  <c:v>13.333000183105469</c:v>
                </c:pt>
                <c:pt idx="412">
                  <c:v>13.333000183105469</c:v>
                </c:pt>
                <c:pt idx="413">
                  <c:v>13.333000183105469</c:v>
                </c:pt>
                <c:pt idx="414">
                  <c:v>13.333000183105469</c:v>
                </c:pt>
                <c:pt idx="415">
                  <c:v>13.333000183105469</c:v>
                </c:pt>
                <c:pt idx="416">
                  <c:v>13.333000183105469</c:v>
                </c:pt>
                <c:pt idx="417">
                  <c:v>13.333000183105469</c:v>
                </c:pt>
                <c:pt idx="418">
                  <c:v>13.333000183105469</c:v>
                </c:pt>
                <c:pt idx="419">
                  <c:v>13.333000183105469</c:v>
                </c:pt>
                <c:pt idx="420">
                  <c:v>13.333000183105469</c:v>
                </c:pt>
                <c:pt idx="421">
                  <c:v>13.333000183105469</c:v>
                </c:pt>
                <c:pt idx="422">
                  <c:v>13.333000183105469</c:v>
                </c:pt>
                <c:pt idx="423">
                  <c:v>13.333000183105469</c:v>
                </c:pt>
                <c:pt idx="424">
                  <c:v>13.333000183105469</c:v>
                </c:pt>
                <c:pt idx="425">
                  <c:v>13.333000183105469</c:v>
                </c:pt>
                <c:pt idx="426">
                  <c:v>13.333000183105469</c:v>
                </c:pt>
                <c:pt idx="427">
                  <c:v>13.333000183105469</c:v>
                </c:pt>
                <c:pt idx="428">
                  <c:v>13.333000183105469</c:v>
                </c:pt>
                <c:pt idx="429">
                  <c:v>13.333000183105469</c:v>
                </c:pt>
                <c:pt idx="430">
                  <c:v>13.333000183105469</c:v>
                </c:pt>
                <c:pt idx="431">
                  <c:v>13.333000183105469</c:v>
                </c:pt>
                <c:pt idx="432">
                  <c:v>13.333000183105469</c:v>
                </c:pt>
                <c:pt idx="433">
                  <c:v>13.333499908447266</c:v>
                </c:pt>
                <c:pt idx="434">
                  <c:v>13.666500091552734</c:v>
                </c:pt>
                <c:pt idx="435">
                  <c:v>13.666999816894531</c:v>
                </c:pt>
                <c:pt idx="436">
                  <c:v>13.666999816894531</c:v>
                </c:pt>
                <c:pt idx="437">
                  <c:v>13.666999816894531</c:v>
                </c:pt>
                <c:pt idx="438">
                  <c:v>14</c:v>
                </c:pt>
                <c:pt idx="439">
                  <c:v>14</c:v>
                </c:pt>
                <c:pt idx="440">
                  <c:v>14</c:v>
                </c:pt>
                <c:pt idx="441">
                  <c:v>14</c:v>
                </c:pt>
                <c:pt idx="442">
                  <c:v>14</c:v>
                </c:pt>
                <c:pt idx="443">
                  <c:v>14</c:v>
                </c:pt>
                <c:pt idx="444">
                  <c:v>14</c:v>
                </c:pt>
                <c:pt idx="445">
                  <c:v>14</c:v>
                </c:pt>
                <c:pt idx="446">
                  <c:v>14.166500091552734</c:v>
                </c:pt>
                <c:pt idx="447">
                  <c:v>14.166999816894531</c:v>
                </c:pt>
                <c:pt idx="448">
                  <c:v>14.666999816894531</c:v>
                </c:pt>
                <c:pt idx="449">
                  <c:v>14.666999816894531</c:v>
                </c:pt>
                <c:pt idx="450">
                  <c:v>14.666999816894531</c:v>
                </c:pt>
                <c:pt idx="451">
                  <c:v>14.666999816894531</c:v>
                </c:pt>
                <c:pt idx="452">
                  <c:v>14.666999816894531</c:v>
                </c:pt>
                <c:pt idx="453">
                  <c:v>14.666999816894531</c:v>
                </c:pt>
                <c:pt idx="454">
                  <c:v>14.666999816894531</c:v>
                </c:pt>
                <c:pt idx="455">
                  <c:v>14.666999816894531</c:v>
                </c:pt>
                <c:pt idx="456">
                  <c:v>14.666999816894531</c:v>
                </c:pt>
                <c:pt idx="457">
                  <c:v>14.666999816894531</c:v>
                </c:pt>
                <c:pt idx="458">
                  <c:v>14.666999816894531</c:v>
                </c:pt>
                <c:pt idx="459">
                  <c:v>14.666999816894531</c:v>
                </c:pt>
                <c:pt idx="460">
                  <c:v>14.666999816894531</c:v>
                </c:pt>
                <c:pt idx="461">
                  <c:v>14.666999816894531</c:v>
                </c:pt>
                <c:pt idx="462">
                  <c:v>14.666999816894531</c:v>
                </c:pt>
                <c:pt idx="463">
                  <c:v>14.666999816894531</c:v>
                </c:pt>
                <c:pt idx="464">
                  <c:v>14.666999816894531</c:v>
                </c:pt>
                <c:pt idx="465">
                  <c:v>14.666999816894531</c:v>
                </c:pt>
                <c:pt idx="466">
                  <c:v>14.666999816894531</c:v>
                </c:pt>
                <c:pt idx="467">
                  <c:v>14.666999816894531</c:v>
                </c:pt>
                <c:pt idx="468">
                  <c:v>14.666999816894531</c:v>
                </c:pt>
                <c:pt idx="469">
                  <c:v>14.666999816894531</c:v>
                </c:pt>
                <c:pt idx="470">
                  <c:v>14.666999816894531</c:v>
                </c:pt>
                <c:pt idx="471">
                  <c:v>14.666999816894531</c:v>
                </c:pt>
                <c:pt idx="472">
                  <c:v>14.666999816894531</c:v>
                </c:pt>
                <c:pt idx="473">
                  <c:v>14.666999816894531</c:v>
                </c:pt>
                <c:pt idx="474">
                  <c:v>14.666999816894531</c:v>
                </c:pt>
                <c:pt idx="475">
                  <c:v>14.666999816894531</c:v>
                </c:pt>
                <c:pt idx="476">
                  <c:v>14.666999816894531</c:v>
                </c:pt>
                <c:pt idx="477">
                  <c:v>14.666999816894531</c:v>
                </c:pt>
                <c:pt idx="478">
                  <c:v>14.666999816894531</c:v>
                </c:pt>
                <c:pt idx="479">
                  <c:v>14.666999816894531</c:v>
                </c:pt>
                <c:pt idx="480">
                  <c:v>14.666999816894531</c:v>
                </c:pt>
                <c:pt idx="481">
                  <c:v>14.666999816894531</c:v>
                </c:pt>
                <c:pt idx="482">
                  <c:v>14.666999816894531</c:v>
                </c:pt>
                <c:pt idx="483">
                  <c:v>14.666999816894531</c:v>
                </c:pt>
                <c:pt idx="484">
                  <c:v>14.666999816894531</c:v>
                </c:pt>
                <c:pt idx="485">
                  <c:v>14.833499908447266</c:v>
                </c:pt>
                <c:pt idx="486">
                  <c:v>14.833499908447266</c:v>
                </c:pt>
                <c:pt idx="487">
                  <c:v>14.833499908447266</c:v>
                </c:pt>
                <c:pt idx="488">
                  <c:v>14.833499908447266</c:v>
                </c:pt>
                <c:pt idx="489">
                  <c:v>14.833499908447266</c:v>
                </c:pt>
                <c:pt idx="490">
                  <c:v>15.333000183105469</c:v>
                </c:pt>
                <c:pt idx="491">
                  <c:v>15.333499908447266</c:v>
                </c:pt>
                <c:pt idx="492">
                  <c:v>15.333499908447266</c:v>
                </c:pt>
                <c:pt idx="493">
                  <c:v>15.333499908447266</c:v>
                </c:pt>
                <c:pt idx="494">
                  <c:v>15.333499908447266</c:v>
                </c:pt>
                <c:pt idx="495">
                  <c:v>15.333499908447266</c:v>
                </c:pt>
                <c:pt idx="496">
                  <c:v>15.333499908447266</c:v>
                </c:pt>
                <c:pt idx="497">
                  <c:v>16</c:v>
                </c:pt>
                <c:pt idx="498">
                  <c:v>16</c:v>
                </c:pt>
                <c:pt idx="499">
                  <c:v>16</c:v>
                </c:pt>
                <c:pt idx="500">
                  <c:v>16</c:v>
                </c:pt>
                <c:pt idx="501">
                  <c:v>16</c:v>
                </c:pt>
                <c:pt idx="502">
                  <c:v>16</c:v>
                </c:pt>
                <c:pt idx="503">
                  <c:v>16</c:v>
                </c:pt>
                <c:pt idx="504">
                  <c:v>16</c:v>
                </c:pt>
                <c:pt idx="505">
                  <c:v>16</c:v>
                </c:pt>
                <c:pt idx="506">
                  <c:v>16</c:v>
                </c:pt>
                <c:pt idx="507">
                  <c:v>16</c:v>
                </c:pt>
                <c:pt idx="508">
                  <c:v>16</c:v>
                </c:pt>
                <c:pt idx="509">
                  <c:v>16</c:v>
                </c:pt>
                <c:pt idx="510">
                  <c:v>16</c:v>
                </c:pt>
                <c:pt idx="511">
                  <c:v>16</c:v>
                </c:pt>
                <c:pt idx="512">
                  <c:v>16.666500091552734</c:v>
                </c:pt>
                <c:pt idx="513">
                  <c:v>16.666500091552734</c:v>
                </c:pt>
                <c:pt idx="514">
                  <c:v>16.666500091552734</c:v>
                </c:pt>
                <c:pt idx="515">
                  <c:v>16.666500091552734</c:v>
                </c:pt>
                <c:pt idx="516">
                  <c:v>17.333000183105469</c:v>
                </c:pt>
                <c:pt idx="517">
                  <c:v>17.333000183105469</c:v>
                </c:pt>
                <c:pt idx="518">
                  <c:v>17.333000183105469</c:v>
                </c:pt>
                <c:pt idx="519">
                  <c:v>17.333000183105469</c:v>
                </c:pt>
                <c:pt idx="520">
                  <c:v>17.333000183105469</c:v>
                </c:pt>
                <c:pt idx="521">
                  <c:v>17.666500091552734</c:v>
                </c:pt>
                <c:pt idx="522">
                  <c:v>17.666999816894531</c:v>
                </c:pt>
                <c:pt idx="523">
                  <c:v>18</c:v>
                </c:pt>
                <c:pt idx="524">
                  <c:v>18.666999816894531</c:v>
                </c:pt>
                <c:pt idx="525">
                  <c:v>18.666999816894531</c:v>
                </c:pt>
                <c:pt idx="526">
                  <c:v>19.333499908447266</c:v>
                </c:pt>
                <c:pt idx="527">
                  <c:v>20</c:v>
                </c:pt>
                <c:pt idx="528">
                  <c:v>21.333000183105469</c:v>
                </c:pt>
                <c:pt idx="529">
                  <c:v>21.333000183105469</c:v>
                </c:pt>
                <c:pt idx="530">
                  <c:v>21.333000183105469</c:v>
                </c:pt>
                <c:pt idx="531">
                  <c:v>22</c:v>
                </c:pt>
                <c:pt idx="532">
                  <c:v>22.166999816894531</c:v>
                </c:pt>
                <c:pt idx="533">
                  <c:v>22.666999816894531</c:v>
                </c:pt>
                <c:pt idx="534">
                  <c:v>22.666999816894531</c:v>
                </c:pt>
                <c:pt idx="535">
                  <c:v>23.333499908447266</c:v>
                </c:pt>
                <c:pt idx="536">
                  <c:v>24</c:v>
                </c:pt>
              </c:numCache>
            </c:numRef>
          </c:val>
          <c:smooth val="0"/>
          <c:extLst>
            <c:ext xmlns:c16="http://schemas.microsoft.com/office/drawing/2014/chart" uri="{C3380CC4-5D6E-409C-BE32-E72D297353CC}">
              <c16:uniqueId val="{00000002-162A-4075-A305-59136C7BF377}"/>
            </c:ext>
          </c:extLst>
        </c:ser>
        <c:dLbls>
          <c:showLegendKey val="0"/>
          <c:showVal val="0"/>
          <c:showCatName val="0"/>
          <c:showSerName val="0"/>
          <c:showPercent val="0"/>
          <c:showBubbleSize val="0"/>
        </c:dLbls>
        <c:hiLowLines>
          <c:spPr>
            <a:ln w="6350" cap="flat" cmpd="sng" algn="ctr">
              <a:solidFill>
                <a:schemeClr val="bg1"/>
              </a:solidFill>
              <a:round/>
            </a:ln>
            <a:effectLst/>
          </c:spPr>
        </c:hiLowLines>
        <c:axId val="44779008"/>
        <c:axId val="44780544"/>
      </c:stockChart>
      <c:catAx>
        <c:axId val="44779008"/>
        <c:scaling>
          <c:orientation val="minMax"/>
        </c:scaling>
        <c:delete val="1"/>
        <c:axPos val="b"/>
        <c:numFmt formatCode="General" sourceLinked="1"/>
        <c:majorTickMark val="out"/>
        <c:minorTickMark val="none"/>
        <c:tickLblPos val="nextTo"/>
        <c:crossAx val="44780544"/>
        <c:crosses val="autoZero"/>
        <c:auto val="1"/>
        <c:lblAlgn val="ctr"/>
        <c:lblOffset val="100"/>
        <c:noMultiLvlLbl val="0"/>
      </c:catAx>
      <c:valAx>
        <c:axId val="44780544"/>
        <c:scaling>
          <c:orientation val="minMax"/>
          <c:max val="25"/>
          <c:min val="0"/>
        </c:scaling>
        <c:delete val="0"/>
        <c:axPos val="l"/>
        <c:majorGridlines>
          <c:spPr>
            <a:ln w="6350"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44779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48AAC1-9C2A-40DA-AA3B-61B7107ED725}" type="datetimeFigureOut">
              <a:rPr lang="en-US" smtClean="0"/>
              <a:t>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14D47-6B23-484B-A1E0-0EF8BC32AD16}" type="slidenum">
              <a:rPr lang="en-US" smtClean="0"/>
              <a:t>‹#›</a:t>
            </a:fld>
            <a:endParaRPr lang="en-US"/>
          </a:p>
        </p:txBody>
      </p:sp>
    </p:spTree>
    <p:extLst>
      <p:ext uri="{BB962C8B-B14F-4D97-AF65-F5344CB8AC3E}">
        <p14:creationId xmlns:p14="http://schemas.microsoft.com/office/powerpoint/2010/main" val="393258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Coleman Report was mandated by the Civil Rights Act of 1964. The act gave the U.S. Office of Education two years to produce a report that was expected to describe the inequality of educational opportunities in elementary and secondary education across the United States.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Working quickly as soon as the Civil Rights Act was signed into law, the Coleman research team drew a sample of over 4,000 schools, which yielded data on slightly more than 3,000 schools and some 600,000 students in grades 1, 3, 6, 9, and 12. The team asked students, teachers, principals, and superintendents at these schools a wide range of questions. The study broadened the measures of school quality beyond what policymakers envisioned. The surveys gathered objective information about “inputs,” but they also asked about teacher and administrative attitudes and other subjective indicators of quality. The most novel aspect of the study was the assessment of students, who were given a battery of tests of both ability and achievement.</a:t>
            </a:r>
          </a:p>
          <a:p>
            <a:endParaRPr lang="en-US" dirty="0"/>
          </a:p>
          <a:p>
            <a:r>
              <a:rPr lang="en-US" dirty="0"/>
              <a:t>To be clear, Coleman did find huge inequalities: For example, </a:t>
            </a:r>
            <a:r>
              <a:rPr lang="en-US" sz="1200" b="0" i="0" kern="1200" dirty="0">
                <a:solidFill>
                  <a:schemeClr val="tx1"/>
                </a:solidFill>
                <a:effectLst/>
                <a:latin typeface="+mn-lt"/>
                <a:ea typeface="+mn-ea"/>
                <a:cs typeface="+mn-cs"/>
              </a:rPr>
              <a:t>in 1965, Coleman tells us, the average black 12th grader in the rural South registered an achievement level that was comparable to that of a white 7th grader in the urban Northeast. </a:t>
            </a:r>
            <a:endParaRPr lang="en-US" dirty="0"/>
          </a:p>
          <a:p>
            <a:endParaRPr lang="en-US" dirty="0"/>
          </a:p>
          <a:p>
            <a:r>
              <a:rPr lang="en-US" b="1" dirty="0"/>
              <a:t>Summary:</a:t>
            </a:r>
            <a:r>
              <a:rPr lang="en-US" b="0" dirty="0"/>
              <a:t> “</a:t>
            </a:r>
            <a:r>
              <a:rPr lang="en-US" sz="1200" b="0" i="0" kern="1200" dirty="0">
                <a:solidFill>
                  <a:schemeClr val="tx1"/>
                </a:solidFill>
                <a:effectLst/>
                <a:latin typeface="+mn-lt"/>
                <a:ea typeface="+mn-ea"/>
                <a:cs typeface="+mn-cs"/>
              </a:rPr>
              <a:t>Taking all these results together, one implication stands out above all: That schools bring little influence to bear on a child’s achievement that is independent of his background and general social context; and that this very lack of an independent effect means that the inequalities imposed on children by their home, neighborhood, and peer environment are carried along to become the inequalities with which they confront adult life at the end of school.</a:t>
            </a:r>
            <a:r>
              <a:rPr lang="en-US" b="0" dirty="0"/>
              <a:t>”</a:t>
            </a:r>
            <a:endParaRPr lang="en-US" b="1" dirty="0"/>
          </a:p>
          <a:p>
            <a:endParaRPr lang="en-US" dirty="0"/>
          </a:p>
          <a:p>
            <a:r>
              <a:rPr lang="en-US" sz="1200" b="1" i="0" kern="1200" dirty="0">
                <a:solidFill>
                  <a:schemeClr val="tx1"/>
                </a:solidFill>
                <a:effectLst/>
                <a:latin typeface="+mn-lt"/>
                <a:ea typeface="+mn-ea"/>
                <a:cs typeface="+mn-cs"/>
              </a:rPr>
              <a:t>Lazy reading</a:t>
            </a:r>
            <a:r>
              <a:rPr lang="en-US" sz="1200" b="0" i="0" kern="1200" dirty="0">
                <a:solidFill>
                  <a:schemeClr val="tx1"/>
                </a:solidFill>
                <a:effectLst/>
                <a:latin typeface="+mn-lt"/>
                <a:ea typeface="+mn-ea"/>
                <a:cs typeface="+mn-cs"/>
              </a:rPr>
              <a:t>: School funding has little effect on student achievement.  Schools don’t matter.</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More nuanced reading</a:t>
            </a:r>
            <a:r>
              <a:rPr lang="en-US" sz="1200" b="0" i="0" kern="1200" dirty="0">
                <a:solidFill>
                  <a:schemeClr val="tx1"/>
                </a:solidFill>
                <a:effectLst/>
                <a:latin typeface="+mn-lt"/>
                <a:ea typeface="+mn-ea"/>
                <a:cs typeface="+mn-cs"/>
              </a:rPr>
              <a:t>:  Academic achievement is less related to the quality of a student's school or teachers, and more related to the social composition of the school and the student's family background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Other important findings:</a:t>
            </a:r>
          </a:p>
          <a:p>
            <a:pPr marL="171450" indent="-171450">
              <a:buFontTx/>
              <a:buChar char="-"/>
            </a:pPr>
            <a:r>
              <a:rPr lang="en-US" sz="1200" b="0" i="0" kern="1200" dirty="0">
                <a:solidFill>
                  <a:schemeClr val="tx1"/>
                </a:solidFill>
                <a:effectLst/>
                <a:latin typeface="+mn-lt"/>
                <a:ea typeface="+mn-ea"/>
                <a:cs typeface="+mn-cs"/>
              </a:rPr>
              <a:t>African American students benefit from schooling in non-segregated classrooms. … this was a catalyst for the implementation of the desegregation of busing systems. (In 1975 he wrote another report showing that busing had failed to achieve its goals because of “white flight” He was nearly expelled from ASA)</a:t>
            </a:r>
          </a:p>
          <a:p>
            <a:pPr marL="0" indent="0">
              <a:buFontTx/>
              <a:buNone/>
            </a:pPr>
            <a:endParaRPr lang="en-US" sz="1200" b="0" i="0"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98450F6-7C16-489A-B88C-986A0C373685}" type="slidenum">
              <a:rPr lang="en-US" smtClean="0"/>
              <a:t>10</a:t>
            </a:fld>
            <a:endParaRPr lang="en-US"/>
          </a:p>
        </p:txBody>
      </p:sp>
    </p:spTree>
    <p:extLst>
      <p:ext uri="{BB962C8B-B14F-4D97-AF65-F5344CB8AC3E}">
        <p14:creationId xmlns:p14="http://schemas.microsoft.com/office/powerpoint/2010/main" val="99855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Coleman Report was mandated by the Civil Rights Act of 1964. The act gave the U.S. Office of Education two years to produce a report that was expected to describe the inequality of educational opportunities in elementary and secondary education across the United States.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Working quickly as soon as the Civil Rights Act was signed into law, the Coleman research team drew a sample of over 4,000 schools, which yielded data on slightly more than 3,000 schools and some 600,000 students in grades 1, 3, 6, 9, and 12. The team asked students, teachers, principals, and superintendents at these schools a wide range of questions. The study broadened the measures of school quality beyond what policymakers envisioned. The surveys gathered objective information about “inputs,” but they also asked about teacher and administrative attitudes and other subjective indicators of quality. The most novel aspect of the study was the assessment of students, who were given a battery of tests of both ability and achievement.</a:t>
            </a:r>
          </a:p>
          <a:p>
            <a:endParaRPr lang="en-US" dirty="0"/>
          </a:p>
          <a:p>
            <a:r>
              <a:rPr lang="en-US" dirty="0"/>
              <a:t>To be clear, Coleman did find huge inequalities: For example, </a:t>
            </a:r>
            <a:r>
              <a:rPr lang="en-US" sz="1200" b="0" i="0" kern="1200" dirty="0">
                <a:solidFill>
                  <a:schemeClr val="tx1"/>
                </a:solidFill>
                <a:effectLst/>
                <a:latin typeface="+mn-lt"/>
                <a:ea typeface="+mn-ea"/>
                <a:cs typeface="+mn-cs"/>
              </a:rPr>
              <a:t>in 1965, Coleman tells us, the average black 12th grader in the rural South registered an achievement level that was comparable to that of a white 7th grader in the urban Northeast. </a:t>
            </a:r>
            <a:endParaRPr lang="en-US" dirty="0"/>
          </a:p>
          <a:p>
            <a:endParaRPr lang="en-US" dirty="0"/>
          </a:p>
          <a:p>
            <a:r>
              <a:rPr lang="en-US" b="1" dirty="0"/>
              <a:t>Summary:</a:t>
            </a:r>
            <a:r>
              <a:rPr lang="en-US" b="0" dirty="0"/>
              <a:t> “</a:t>
            </a:r>
            <a:r>
              <a:rPr lang="en-US" sz="1200" b="0" i="0" kern="1200" dirty="0">
                <a:solidFill>
                  <a:schemeClr val="tx1"/>
                </a:solidFill>
                <a:effectLst/>
                <a:latin typeface="+mn-lt"/>
                <a:ea typeface="+mn-ea"/>
                <a:cs typeface="+mn-cs"/>
              </a:rPr>
              <a:t>Taking all these results together, one implication stands out above all: That schools bring little influence to bear on a child’s achievement that is independent of his background and general social context; and that this very lack of an independent effect means that the inequalities imposed on children by their home, neighborhood, and peer environment are carried along to become the inequalities with which they confront adult life at the end of school.</a:t>
            </a:r>
            <a:r>
              <a:rPr lang="en-US" b="0" dirty="0"/>
              <a:t>”</a:t>
            </a:r>
            <a:endParaRPr lang="en-US" b="1" dirty="0"/>
          </a:p>
          <a:p>
            <a:endParaRPr lang="en-US" dirty="0"/>
          </a:p>
          <a:p>
            <a:r>
              <a:rPr lang="en-US" sz="1200" b="1" i="0" kern="1200" dirty="0">
                <a:solidFill>
                  <a:schemeClr val="tx1"/>
                </a:solidFill>
                <a:effectLst/>
                <a:latin typeface="+mn-lt"/>
                <a:ea typeface="+mn-ea"/>
                <a:cs typeface="+mn-cs"/>
              </a:rPr>
              <a:t>Lazy reading</a:t>
            </a:r>
            <a:r>
              <a:rPr lang="en-US" sz="1200" b="0" i="0" kern="1200" dirty="0">
                <a:solidFill>
                  <a:schemeClr val="tx1"/>
                </a:solidFill>
                <a:effectLst/>
                <a:latin typeface="+mn-lt"/>
                <a:ea typeface="+mn-ea"/>
                <a:cs typeface="+mn-cs"/>
              </a:rPr>
              <a:t>: School funding has little effect on student achievement.  Schools don’t matter.</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More nuanced reading</a:t>
            </a:r>
            <a:r>
              <a:rPr lang="en-US" sz="1200" b="0" i="0" kern="1200" dirty="0">
                <a:solidFill>
                  <a:schemeClr val="tx1"/>
                </a:solidFill>
                <a:effectLst/>
                <a:latin typeface="+mn-lt"/>
                <a:ea typeface="+mn-ea"/>
                <a:cs typeface="+mn-cs"/>
              </a:rPr>
              <a:t>:  Academic achievement is less related to the quality of a student's school or teachers, and more related to the social composition of the school and the student's family background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Other important findings:</a:t>
            </a:r>
          </a:p>
          <a:p>
            <a:pPr marL="171450" indent="-171450">
              <a:buFontTx/>
              <a:buChar char="-"/>
            </a:pPr>
            <a:r>
              <a:rPr lang="en-US" sz="1200" b="0" i="0" kern="1200" dirty="0">
                <a:solidFill>
                  <a:schemeClr val="tx1"/>
                </a:solidFill>
                <a:effectLst/>
                <a:latin typeface="+mn-lt"/>
                <a:ea typeface="+mn-ea"/>
                <a:cs typeface="+mn-cs"/>
              </a:rPr>
              <a:t>African American students benefit from schooling in non-segregated classrooms. … this was a catalyst for the implementation of the desegregation of busing systems. (In 1975 he wrote another report showing that busing had failed to achieve its goals because of “white flight” He was nearly expelled from ASA)</a:t>
            </a:r>
          </a:p>
          <a:p>
            <a:pPr marL="0" indent="0">
              <a:buFontTx/>
              <a:buNone/>
            </a:pPr>
            <a:endParaRPr lang="en-US" sz="1200" b="0" i="0"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98450F6-7C16-489A-B88C-986A0C373685}" type="slidenum">
              <a:rPr lang="en-US" smtClean="0"/>
              <a:t>11</a:t>
            </a:fld>
            <a:endParaRPr lang="en-US"/>
          </a:p>
        </p:txBody>
      </p:sp>
    </p:spTree>
    <p:extLst>
      <p:ext uri="{BB962C8B-B14F-4D97-AF65-F5344CB8AC3E}">
        <p14:creationId xmlns:p14="http://schemas.microsoft.com/office/powerpoint/2010/main" val="99855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48957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92769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382036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275983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65162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282042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124453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328848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211571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51549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E02803-E6CB-4F22-9F3A-7435FC2285CC}"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B44E63-631E-41FA-8009-09C18772933F}" type="slidenum">
              <a:rPr lang="en-US" smtClean="0"/>
              <a:t>‹#›</a:t>
            </a:fld>
            <a:endParaRPr lang="en-US"/>
          </a:p>
        </p:txBody>
      </p:sp>
    </p:spTree>
    <p:extLst>
      <p:ext uri="{BB962C8B-B14F-4D97-AF65-F5344CB8AC3E}">
        <p14:creationId xmlns:p14="http://schemas.microsoft.com/office/powerpoint/2010/main" val="31550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bg1"/>
                </a:solidFill>
              </a:defRPr>
            </a:lvl1pPr>
          </a:lstStyle>
          <a:p>
            <a:r>
              <a:rPr lang="en-US" dirty="0"/>
              <a:t>Sociology 3452 — Education &amp; Society</a:t>
            </a:r>
          </a:p>
        </p:txBody>
      </p:sp>
    </p:spTree>
    <p:extLst>
      <p:ext uri="{BB962C8B-B14F-4D97-AF65-F5344CB8AC3E}">
        <p14:creationId xmlns:p14="http://schemas.microsoft.com/office/powerpoint/2010/main" val="1493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KlZ6tUBgys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Ow1-uj0ToV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5Lcxx_RKi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Yju78yrdwc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746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4995A-F12E-4956-BE8F-D007B1C139D2}"/>
              </a:ext>
            </a:extLst>
          </p:cNvPr>
          <p:cNvSpPr>
            <a:spLocks noGrp="1"/>
          </p:cNvSpPr>
          <p:nvPr>
            <p:ph idx="1"/>
          </p:nvPr>
        </p:nvSpPr>
        <p:spPr/>
        <p:txBody>
          <a:bodyPr/>
          <a:lstStyle/>
          <a:p>
            <a:r>
              <a:rPr lang="en-US" b="1" dirty="0"/>
              <a:t>Coleman Report</a:t>
            </a:r>
          </a:p>
        </p:txBody>
      </p:sp>
      <p:pic>
        <p:nvPicPr>
          <p:cNvPr id="2050" name="Picture 2" descr="Image result for coleman report 1966">
            <a:extLst>
              <a:ext uri="{FF2B5EF4-FFF2-40B4-BE49-F238E27FC236}">
                <a16:creationId xmlns:a16="http://schemas.microsoft.com/office/drawing/2014/main" id="{6992BE9E-B1DD-4522-A907-3CD255747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2014537"/>
            <a:ext cx="30583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E079D833-38AA-4F46-80C0-D36C7D41A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314" y="2727663"/>
            <a:ext cx="2126262" cy="332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90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4995A-F12E-4956-BE8F-D007B1C139D2}"/>
              </a:ext>
            </a:extLst>
          </p:cNvPr>
          <p:cNvSpPr>
            <a:spLocks noGrp="1"/>
          </p:cNvSpPr>
          <p:nvPr>
            <p:ph idx="1"/>
          </p:nvPr>
        </p:nvSpPr>
        <p:spPr>
          <a:xfrm>
            <a:off x="457200" y="381000"/>
            <a:ext cx="8229600" cy="5715000"/>
          </a:xfrm>
        </p:spPr>
        <p:txBody>
          <a:bodyPr>
            <a:noAutofit/>
          </a:bodyPr>
          <a:lstStyle/>
          <a:p>
            <a:r>
              <a:rPr lang="en-US" dirty="0"/>
              <a:t>“Taking all these results together, one implication stands out above all: That schools bring little influence to bear on a child’s achievement that is independent of his background and general social context; and that this very lack of an independent effect means that the inequalities imposed on children by their home, neighborhood, and peer environment are carried along to become the inequalities with which they confront adult life at the end of school.”</a:t>
            </a:r>
            <a:endParaRPr lang="en-US" b="1" dirty="0"/>
          </a:p>
        </p:txBody>
      </p:sp>
    </p:spTree>
    <p:extLst>
      <p:ext uri="{BB962C8B-B14F-4D97-AF65-F5344CB8AC3E}">
        <p14:creationId xmlns:p14="http://schemas.microsoft.com/office/powerpoint/2010/main" val="1828442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34483363"/>
              </p:ext>
            </p:extLst>
          </p:nvPr>
        </p:nvGraphicFramePr>
        <p:xfrm>
          <a:off x="457200" y="12954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125" y="228600"/>
            <a:ext cx="7467750" cy="954107"/>
          </a:xfrm>
          <a:prstGeom prst="rect">
            <a:avLst/>
          </a:prstGeom>
          <a:noFill/>
        </p:spPr>
        <p:txBody>
          <a:bodyPr wrap="none" rtlCol="0">
            <a:spAutoFit/>
          </a:bodyPr>
          <a:lstStyle/>
          <a:p>
            <a:pPr algn="ctr"/>
            <a:r>
              <a:rPr lang="en-US" sz="2800" b="1" dirty="0">
                <a:solidFill>
                  <a:schemeClr val="bg1"/>
                </a:solidFill>
              </a:rPr>
              <a:t>Distribution of Math Test Scores of Sophomores, </a:t>
            </a:r>
          </a:p>
          <a:p>
            <a:pPr algn="ctr"/>
            <a:r>
              <a:rPr lang="en-US" sz="2800" b="1" dirty="0">
                <a:solidFill>
                  <a:schemeClr val="bg1"/>
                </a:solidFill>
              </a:rPr>
              <a:t>One High School</a:t>
            </a:r>
          </a:p>
        </p:txBody>
      </p:sp>
      <p:sp>
        <p:nvSpPr>
          <p:cNvPr id="8" name="TextBox 7"/>
          <p:cNvSpPr txBox="1"/>
          <p:nvPr/>
        </p:nvSpPr>
        <p:spPr>
          <a:xfrm>
            <a:off x="457200" y="6324600"/>
            <a:ext cx="8458200" cy="461665"/>
          </a:xfrm>
          <a:prstGeom prst="rect">
            <a:avLst/>
          </a:prstGeom>
          <a:noFill/>
        </p:spPr>
        <p:txBody>
          <a:bodyPr wrap="square" rtlCol="0">
            <a:spAutoFit/>
          </a:bodyPr>
          <a:lstStyle/>
          <a:p>
            <a:r>
              <a:rPr lang="en-US" sz="1200" dirty="0">
                <a:solidFill>
                  <a:schemeClr val="bg1"/>
                </a:solidFill>
              </a:rPr>
              <a:t>Source: 1980 High School and Beyond.  Test is sophomore math formula score. Figure excludes schools with fewer than 30 sophomores.  Each bar depicts the 25</a:t>
            </a:r>
            <a:r>
              <a:rPr lang="en-US" sz="1200" baseline="30000" dirty="0">
                <a:solidFill>
                  <a:schemeClr val="bg1"/>
                </a:solidFill>
              </a:rPr>
              <a:t>th</a:t>
            </a:r>
            <a:r>
              <a:rPr lang="en-US" sz="1200" dirty="0">
                <a:solidFill>
                  <a:schemeClr val="bg1"/>
                </a:solidFill>
              </a:rPr>
              <a:t>, 50</a:t>
            </a:r>
            <a:r>
              <a:rPr lang="en-US" sz="1200" baseline="30000" dirty="0">
                <a:solidFill>
                  <a:schemeClr val="bg1"/>
                </a:solidFill>
              </a:rPr>
              <a:t>th</a:t>
            </a:r>
            <a:r>
              <a:rPr lang="en-US" sz="1200" dirty="0">
                <a:solidFill>
                  <a:schemeClr val="bg1"/>
                </a:solidFill>
              </a:rPr>
              <a:t>, and 75</a:t>
            </a:r>
            <a:r>
              <a:rPr lang="en-US" sz="1200" baseline="30000" dirty="0">
                <a:solidFill>
                  <a:schemeClr val="bg1"/>
                </a:solidFill>
              </a:rPr>
              <a:t>th</a:t>
            </a:r>
            <a:r>
              <a:rPr lang="en-US" sz="1200" dirty="0">
                <a:solidFill>
                  <a:schemeClr val="bg1"/>
                </a:solidFill>
              </a:rPr>
              <a:t> percentiles of the test score distribution.</a:t>
            </a:r>
          </a:p>
        </p:txBody>
      </p:sp>
      <p:sp>
        <p:nvSpPr>
          <p:cNvPr id="9" name="TextBox 8"/>
          <p:cNvSpPr txBox="1"/>
          <p:nvPr/>
        </p:nvSpPr>
        <p:spPr>
          <a:xfrm>
            <a:off x="4876800" y="3962400"/>
            <a:ext cx="1143262" cy="461665"/>
          </a:xfrm>
          <a:prstGeom prst="rect">
            <a:avLst/>
          </a:prstGeom>
          <a:noFill/>
        </p:spPr>
        <p:txBody>
          <a:bodyPr wrap="none" rtlCol="0">
            <a:spAutoFit/>
          </a:bodyPr>
          <a:lstStyle/>
          <a:p>
            <a:r>
              <a:rPr lang="en-US" sz="2400" dirty="0">
                <a:solidFill>
                  <a:schemeClr val="bg1"/>
                </a:solidFill>
              </a:rPr>
              <a:t>Median</a:t>
            </a:r>
          </a:p>
        </p:txBody>
      </p:sp>
      <p:sp>
        <p:nvSpPr>
          <p:cNvPr id="10" name="TextBox 9"/>
          <p:cNvSpPr txBox="1"/>
          <p:nvPr/>
        </p:nvSpPr>
        <p:spPr>
          <a:xfrm>
            <a:off x="4876800" y="3213556"/>
            <a:ext cx="1990545" cy="461665"/>
          </a:xfrm>
          <a:prstGeom prst="rect">
            <a:avLst/>
          </a:prstGeom>
          <a:noFill/>
        </p:spPr>
        <p:txBody>
          <a:bodyPr wrap="none" rtlCol="0">
            <a:spAutoFit/>
          </a:bodyPr>
          <a:lstStyle/>
          <a:p>
            <a:r>
              <a:rPr lang="en-US" sz="2400" dirty="0">
                <a:solidFill>
                  <a:schemeClr val="bg1"/>
                </a:solidFill>
              </a:rPr>
              <a:t>75</a:t>
            </a:r>
            <a:r>
              <a:rPr lang="en-US" sz="2400" baseline="30000" dirty="0">
                <a:solidFill>
                  <a:schemeClr val="bg1"/>
                </a:solidFill>
              </a:rPr>
              <a:t>th</a:t>
            </a:r>
            <a:r>
              <a:rPr lang="en-US" sz="2400" dirty="0">
                <a:solidFill>
                  <a:schemeClr val="bg1"/>
                </a:solidFill>
              </a:rPr>
              <a:t> Percentile</a:t>
            </a:r>
          </a:p>
        </p:txBody>
      </p:sp>
      <p:sp>
        <p:nvSpPr>
          <p:cNvPr id="11" name="TextBox 10"/>
          <p:cNvSpPr txBox="1"/>
          <p:nvPr/>
        </p:nvSpPr>
        <p:spPr>
          <a:xfrm>
            <a:off x="4876800" y="5131712"/>
            <a:ext cx="1990545" cy="461665"/>
          </a:xfrm>
          <a:prstGeom prst="rect">
            <a:avLst/>
          </a:prstGeom>
          <a:noFill/>
        </p:spPr>
        <p:txBody>
          <a:bodyPr wrap="none" rtlCol="0">
            <a:spAutoFit/>
          </a:bodyPr>
          <a:lstStyle/>
          <a:p>
            <a:r>
              <a:rPr lang="en-US" sz="2400" dirty="0">
                <a:solidFill>
                  <a:schemeClr val="bg1"/>
                </a:solidFill>
              </a:rPr>
              <a:t>25</a:t>
            </a:r>
            <a:r>
              <a:rPr lang="en-US" sz="2400" baseline="30000" dirty="0">
                <a:solidFill>
                  <a:schemeClr val="bg1"/>
                </a:solidFill>
              </a:rPr>
              <a:t>th</a:t>
            </a:r>
            <a:r>
              <a:rPr lang="en-US" sz="2400" dirty="0">
                <a:solidFill>
                  <a:schemeClr val="bg1"/>
                </a:solidFill>
              </a:rPr>
              <a:t> Percentile</a:t>
            </a:r>
          </a:p>
        </p:txBody>
      </p:sp>
    </p:spTree>
    <p:extLst>
      <p:ext uri="{BB962C8B-B14F-4D97-AF65-F5344CB8AC3E}">
        <p14:creationId xmlns:p14="http://schemas.microsoft.com/office/powerpoint/2010/main" val="2111013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13675954"/>
              </p:ext>
            </p:extLst>
          </p:nvPr>
        </p:nvGraphicFramePr>
        <p:xfrm>
          <a:off x="457200" y="12954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125" y="228600"/>
            <a:ext cx="7467750" cy="954107"/>
          </a:xfrm>
          <a:prstGeom prst="rect">
            <a:avLst/>
          </a:prstGeom>
          <a:noFill/>
        </p:spPr>
        <p:txBody>
          <a:bodyPr wrap="none" rtlCol="0">
            <a:spAutoFit/>
          </a:bodyPr>
          <a:lstStyle/>
          <a:p>
            <a:pPr algn="ctr"/>
            <a:r>
              <a:rPr lang="en-US" sz="2800" b="1" dirty="0">
                <a:solidFill>
                  <a:schemeClr val="bg1"/>
                </a:solidFill>
              </a:rPr>
              <a:t>Distribution of Math Test Scores of Sophomores, </a:t>
            </a:r>
          </a:p>
          <a:p>
            <a:pPr algn="ctr"/>
            <a:r>
              <a:rPr lang="en-US" sz="2800" b="1" dirty="0">
                <a:solidFill>
                  <a:schemeClr val="bg1"/>
                </a:solidFill>
              </a:rPr>
              <a:t>by High School</a:t>
            </a:r>
          </a:p>
        </p:txBody>
      </p:sp>
      <p:sp>
        <p:nvSpPr>
          <p:cNvPr id="8" name="TextBox 7"/>
          <p:cNvSpPr txBox="1"/>
          <p:nvPr/>
        </p:nvSpPr>
        <p:spPr>
          <a:xfrm>
            <a:off x="457200" y="6324600"/>
            <a:ext cx="8458200" cy="461665"/>
          </a:xfrm>
          <a:prstGeom prst="rect">
            <a:avLst/>
          </a:prstGeom>
          <a:noFill/>
        </p:spPr>
        <p:txBody>
          <a:bodyPr wrap="square" rtlCol="0">
            <a:spAutoFit/>
          </a:bodyPr>
          <a:lstStyle/>
          <a:p>
            <a:r>
              <a:rPr lang="en-US" sz="1200" dirty="0">
                <a:solidFill>
                  <a:schemeClr val="bg1"/>
                </a:solidFill>
              </a:rPr>
              <a:t>Source: 1980 High School and Beyond.  Test is sophomore math formula score. Figure excludes schools with fewer than 30 sophomores.  Each bar depicts the 25</a:t>
            </a:r>
            <a:r>
              <a:rPr lang="en-US" sz="1200" baseline="30000" dirty="0">
                <a:solidFill>
                  <a:schemeClr val="bg1"/>
                </a:solidFill>
              </a:rPr>
              <a:t>th</a:t>
            </a:r>
            <a:r>
              <a:rPr lang="en-US" sz="1200" dirty="0">
                <a:solidFill>
                  <a:schemeClr val="bg1"/>
                </a:solidFill>
              </a:rPr>
              <a:t>, 50</a:t>
            </a:r>
            <a:r>
              <a:rPr lang="en-US" sz="1200" baseline="30000" dirty="0">
                <a:solidFill>
                  <a:schemeClr val="bg1"/>
                </a:solidFill>
              </a:rPr>
              <a:t>th</a:t>
            </a:r>
            <a:r>
              <a:rPr lang="en-US" sz="1200" dirty="0">
                <a:solidFill>
                  <a:schemeClr val="bg1"/>
                </a:solidFill>
              </a:rPr>
              <a:t>, and 75</a:t>
            </a:r>
            <a:r>
              <a:rPr lang="en-US" sz="1200" baseline="30000" dirty="0">
                <a:solidFill>
                  <a:schemeClr val="bg1"/>
                </a:solidFill>
              </a:rPr>
              <a:t>th</a:t>
            </a:r>
            <a:r>
              <a:rPr lang="en-US" sz="1200" dirty="0">
                <a:solidFill>
                  <a:schemeClr val="bg1"/>
                </a:solidFill>
              </a:rPr>
              <a:t> percentiles of the test score distribution.</a:t>
            </a:r>
          </a:p>
        </p:txBody>
      </p:sp>
    </p:spTree>
    <p:extLst>
      <p:ext uri="{BB962C8B-B14F-4D97-AF65-F5344CB8AC3E}">
        <p14:creationId xmlns:p14="http://schemas.microsoft.com/office/powerpoint/2010/main" val="4092320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700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57276F44-E812-4D50-A443-1339E6FB99CD}"/>
              </a:ext>
            </a:extLst>
          </p:cNvPr>
          <p:cNvPicPr>
            <a:picLocks noRot="1" noChangeAspect="1"/>
          </p:cNvPicPr>
          <p:nvPr>
            <a:videoFile r:link="rId1"/>
          </p:nvPr>
        </p:nvPicPr>
        <p:blipFill>
          <a:blip r:embed="rId3"/>
          <a:stretch>
            <a:fillRect/>
          </a:stretch>
        </p:blipFill>
        <p:spPr>
          <a:xfrm>
            <a:off x="990600" y="742950"/>
            <a:ext cx="7162800" cy="5372100"/>
          </a:xfrm>
          <a:prstGeom prst="rect">
            <a:avLst/>
          </a:prstGeom>
        </p:spPr>
      </p:pic>
    </p:spTree>
    <p:extLst>
      <p:ext uri="{BB962C8B-B14F-4D97-AF65-F5344CB8AC3E}">
        <p14:creationId xmlns:p14="http://schemas.microsoft.com/office/powerpoint/2010/main" val="2280052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EADC443F-4C53-47D0-B9A7-705A236E9539}"/>
              </a:ext>
            </a:extLst>
          </p:cNvPr>
          <p:cNvPicPr>
            <a:picLocks noRot="1" noChangeAspect="1"/>
          </p:cNvPicPr>
          <p:nvPr>
            <a:videoFile r:link="rId1"/>
          </p:nvPr>
        </p:nvPicPr>
        <p:blipFill>
          <a:blip r:embed="rId3"/>
          <a:stretch>
            <a:fillRect/>
          </a:stretch>
        </p:blipFill>
        <p:spPr>
          <a:xfrm>
            <a:off x="952500" y="714375"/>
            <a:ext cx="7239000" cy="5429250"/>
          </a:xfrm>
          <a:prstGeom prst="rect">
            <a:avLst/>
          </a:prstGeom>
        </p:spPr>
      </p:pic>
    </p:spTree>
    <p:extLst>
      <p:ext uri="{BB962C8B-B14F-4D97-AF65-F5344CB8AC3E}">
        <p14:creationId xmlns:p14="http://schemas.microsoft.com/office/powerpoint/2010/main" val="3275882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A8559-3BEE-44D1-BAB9-CC1C1989377A}"/>
              </a:ext>
            </a:extLst>
          </p:cNvPr>
          <p:cNvSpPr>
            <a:spLocks noGrp="1"/>
          </p:cNvSpPr>
          <p:nvPr>
            <p:ph idx="1"/>
          </p:nvPr>
        </p:nvSpPr>
        <p:spPr>
          <a:xfrm>
            <a:off x="457200" y="762000"/>
            <a:ext cx="8229600" cy="4525963"/>
          </a:xfrm>
        </p:spPr>
        <p:txBody>
          <a:bodyPr>
            <a:noAutofit/>
          </a:bodyPr>
          <a:lstStyle/>
          <a:p>
            <a:r>
              <a:rPr lang="en-US" dirty="0"/>
              <a:t>Where in the west metro </a:t>
            </a:r>
            <a:r>
              <a:rPr lang="en-US" dirty="0" smtClean="0"/>
              <a:t>(Hopkins, Wayzata, St Louis Park) should </a:t>
            </a:r>
            <a:r>
              <a:rPr lang="en-US" dirty="0"/>
              <a:t>you live?</a:t>
            </a:r>
          </a:p>
          <a:p>
            <a:endParaRPr lang="en-US" dirty="0"/>
          </a:p>
          <a:p>
            <a:r>
              <a:rPr lang="en-US" b="1" dirty="0"/>
              <a:t>Pick 3 schools to visit </a:t>
            </a:r>
            <a:r>
              <a:rPr lang="en-US" dirty="0"/>
              <a:t>for your 5 year old, who will start kindergarten next </a:t>
            </a:r>
            <a:r>
              <a:rPr lang="en-US" dirty="0" smtClean="0"/>
              <a:t>fall. Then learn when visits are, how they work.</a:t>
            </a:r>
            <a:endParaRPr lang="en-US" dirty="0"/>
          </a:p>
          <a:p>
            <a:endParaRPr lang="en-US" dirty="0"/>
          </a:p>
          <a:p>
            <a:r>
              <a:rPr lang="en-US" dirty="0"/>
              <a:t>Use the state’s school report card web page (https://rc.education.state.mn.us/) and any other on-line resource you can find</a:t>
            </a:r>
          </a:p>
        </p:txBody>
      </p:sp>
    </p:spTree>
    <p:extLst>
      <p:ext uri="{BB962C8B-B14F-4D97-AF65-F5344CB8AC3E}">
        <p14:creationId xmlns:p14="http://schemas.microsoft.com/office/powerpoint/2010/main" val="3984106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9700560" cy="378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135924" y="2232454"/>
            <a:ext cx="2537254" cy="1309816"/>
          </a:xfrm>
          <a:custGeom>
            <a:avLst/>
            <a:gdLst>
              <a:gd name="connsiteX0" fmla="*/ 0 w 2537254"/>
              <a:gd name="connsiteY0" fmla="*/ 0 h 1309816"/>
              <a:gd name="connsiteX1" fmla="*/ 2446638 w 2537254"/>
              <a:gd name="connsiteY1" fmla="*/ 32951 h 1309816"/>
              <a:gd name="connsiteX2" fmla="*/ 2537254 w 2537254"/>
              <a:gd name="connsiteY2" fmla="*/ 1120346 h 1309816"/>
              <a:gd name="connsiteX3" fmla="*/ 1696995 w 2537254"/>
              <a:gd name="connsiteY3" fmla="*/ 1309816 h 1309816"/>
              <a:gd name="connsiteX4" fmla="*/ 815546 w 2537254"/>
              <a:gd name="connsiteY4" fmla="*/ 461319 h 1309816"/>
              <a:gd name="connsiteX5" fmla="*/ 57665 w 2537254"/>
              <a:gd name="connsiteY5" fmla="*/ 453081 h 1309816"/>
              <a:gd name="connsiteX6" fmla="*/ 49427 w 2537254"/>
              <a:gd name="connsiteY6" fmla="*/ 8238 h 130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254" h="1309816">
                <a:moveTo>
                  <a:pt x="0" y="0"/>
                </a:moveTo>
                <a:lnTo>
                  <a:pt x="2446638" y="32951"/>
                </a:lnTo>
                <a:lnTo>
                  <a:pt x="2537254" y="1120346"/>
                </a:lnTo>
                <a:lnTo>
                  <a:pt x="1696995" y="1309816"/>
                </a:lnTo>
                <a:lnTo>
                  <a:pt x="815546" y="461319"/>
                </a:lnTo>
                <a:lnTo>
                  <a:pt x="57665" y="453081"/>
                </a:lnTo>
                <a:lnTo>
                  <a:pt x="49427" y="8238"/>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574324" y="2248930"/>
            <a:ext cx="2916195" cy="1647567"/>
          </a:xfrm>
          <a:custGeom>
            <a:avLst/>
            <a:gdLst>
              <a:gd name="connsiteX0" fmla="*/ 0 w 2916195"/>
              <a:gd name="connsiteY0" fmla="*/ 0 h 1647567"/>
              <a:gd name="connsiteX1" fmla="*/ 2792627 w 2916195"/>
              <a:gd name="connsiteY1" fmla="*/ 41189 h 1647567"/>
              <a:gd name="connsiteX2" fmla="*/ 2916195 w 2916195"/>
              <a:gd name="connsiteY2" fmla="*/ 675502 h 1647567"/>
              <a:gd name="connsiteX3" fmla="*/ 2718487 w 2916195"/>
              <a:gd name="connsiteY3" fmla="*/ 1276865 h 1647567"/>
              <a:gd name="connsiteX4" fmla="*/ 2067698 w 2916195"/>
              <a:gd name="connsiteY4" fmla="*/ 1540475 h 1647567"/>
              <a:gd name="connsiteX5" fmla="*/ 1359244 w 2916195"/>
              <a:gd name="connsiteY5" fmla="*/ 1647567 h 1647567"/>
              <a:gd name="connsiteX6" fmla="*/ 1309817 w 2916195"/>
              <a:gd name="connsiteY6" fmla="*/ 1210962 h 1647567"/>
              <a:gd name="connsiteX7" fmla="*/ 123568 w 2916195"/>
              <a:gd name="connsiteY7" fmla="*/ 1103870 h 164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6195" h="1647567">
                <a:moveTo>
                  <a:pt x="0" y="0"/>
                </a:moveTo>
                <a:lnTo>
                  <a:pt x="2792627" y="41189"/>
                </a:lnTo>
                <a:lnTo>
                  <a:pt x="2916195" y="675502"/>
                </a:lnTo>
                <a:lnTo>
                  <a:pt x="2718487" y="1276865"/>
                </a:lnTo>
                <a:lnTo>
                  <a:pt x="2067698" y="1540475"/>
                </a:lnTo>
                <a:lnTo>
                  <a:pt x="1359244" y="1647567"/>
                </a:lnTo>
                <a:lnTo>
                  <a:pt x="1309817" y="1210962"/>
                </a:lnTo>
                <a:lnTo>
                  <a:pt x="123568" y="110387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714368" y="3352800"/>
            <a:ext cx="2290118" cy="1655805"/>
          </a:xfrm>
          <a:custGeom>
            <a:avLst/>
            <a:gdLst>
              <a:gd name="connsiteX0" fmla="*/ 0 w 2290118"/>
              <a:gd name="connsiteY0" fmla="*/ 0 h 1655805"/>
              <a:gd name="connsiteX1" fmla="*/ 205946 w 2290118"/>
              <a:gd name="connsiteY1" fmla="*/ 1499286 h 1655805"/>
              <a:gd name="connsiteX2" fmla="*/ 2290118 w 2290118"/>
              <a:gd name="connsiteY2" fmla="*/ 1655805 h 1655805"/>
              <a:gd name="connsiteX3" fmla="*/ 2248929 w 2290118"/>
              <a:gd name="connsiteY3" fmla="*/ 337751 h 1655805"/>
            </a:gdLst>
            <a:ahLst/>
            <a:cxnLst>
              <a:cxn ang="0">
                <a:pos x="connsiteX0" y="connsiteY0"/>
              </a:cxn>
              <a:cxn ang="0">
                <a:pos x="connsiteX1" y="connsiteY1"/>
              </a:cxn>
              <a:cxn ang="0">
                <a:pos x="connsiteX2" y="connsiteY2"/>
              </a:cxn>
              <a:cxn ang="0">
                <a:pos x="connsiteX3" y="connsiteY3"/>
              </a:cxn>
            </a:cxnLst>
            <a:rect l="l" t="t" r="r" b="b"/>
            <a:pathLst>
              <a:path w="2290118" h="1655805">
                <a:moveTo>
                  <a:pt x="0" y="0"/>
                </a:moveTo>
                <a:lnTo>
                  <a:pt x="205946" y="1499286"/>
                </a:lnTo>
                <a:lnTo>
                  <a:pt x="2290118" y="1655805"/>
                </a:lnTo>
                <a:lnTo>
                  <a:pt x="2248929" y="337751"/>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01000" y="2248930"/>
            <a:ext cx="914400" cy="84025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65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EDB56-F9B7-4784-84FE-B991D395552C}"/>
              </a:ext>
            </a:extLst>
          </p:cNvPr>
          <p:cNvSpPr>
            <a:spLocks noGrp="1"/>
          </p:cNvSpPr>
          <p:nvPr>
            <p:ph idx="1"/>
          </p:nvPr>
        </p:nvSpPr>
        <p:spPr>
          <a:xfrm>
            <a:off x="457200" y="685800"/>
            <a:ext cx="8229600" cy="4525963"/>
          </a:xfrm>
        </p:spPr>
        <p:txBody>
          <a:bodyPr>
            <a:noAutofit/>
          </a:bodyPr>
          <a:lstStyle/>
          <a:p>
            <a:r>
              <a:rPr lang="en-US" dirty="0"/>
              <a:t>You just bought a house at 44 Oliver St in Minneapolis (55405).  Congratulations!</a:t>
            </a:r>
          </a:p>
          <a:p>
            <a:endParaRPr lang="en-US" dirty="0"/>
          </a:p>
          <a:p>
            <a:r>
              <a:rPr lang="en-US" b="1" dirty="0"/>
              <a:t>Pick 3 middle schools to visit </a:t>
            </a:r>
            <a:r>
              <a:rPr lang="en-US" dirty="0"/>
              <a:t>for your 10 year old, who will start 6</a:t>
            </a:r>
            <a:r>
              <a:rPr lang="en-US" baseline="30000" dirty="0"/>
              <a:t>th</a:t>
            </a:r>
            <a:r>
              <a:rPr lang="en-US" dirty="0"/>
              <a:t> grade next </a:t>
            </a:r>
            <a:r>
              <a:rPr lang="en-US" dirty="0" smtClean="0"/>
              <a:t>fall. Then learn when visits are and how they work.</a:t>
            </a:r>
            <a:endParaRPr lang="en-US" dirty="0"/>
          </a:p>
          <a:p>
            <a:endParaRPr lang="en-US" dirty="0"/>
          </a:p>
          <a:p>
            <a:r>
              <a:rPr lang="en-US" dirty="0"/>
              <a:t>Use the city’s school choice web page (http://schoolchoice.mpls.k12.mn.us/) and any other on-line resource you can find</a:t>
            </a:r>
          </a:p>
          <a:p>
            <a:endParaRPr lang="en-US" dirty="0"/>
          </a:p>
        </p:txBody>
      </p:sp>
    </p:spTree>
    <p:extLst>
      <p:ext uri="{BB962C8B-B14F-4D97-AF65-F5344CB8AC3E}">
        <p14:creationId xmlns:p14="http://schemas.microsoft.com/office/powerpoint/2010/main" val="2561207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42989"/>
            <a:ext cx="9508031" cy="398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256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Lcxx_RKiAM"/>
          <p:cNvPicPr>
            <a:picLocks noRot="1" noChangeAspect="1"/>
          </p:cNvPicPr>
          <p:nvPr>
            <a:videoFile r:link="rId1"/>
          </p:nvPr>
        </p:nvPicPr>
        <p:blipFill>
          <a:blip r:embed="rId3"/>
          <a:stretch>
            <a:fillRect/>
          </a:stretch>
        </p:blipFill>
        <p:spPr>
          <a:xfrm>
            <a:off x="571500" y="1178719"/>
            <a:ext cx="8001000" cy="4500563"/>
          </a:xfrm>
          <a:prstGeom prst="rect">
            <a:avLst/>
          </a:prstGeom>
        </p:spPr>
      </p:pic>
    </p:spTree>
    <p:extLst>
      <p:ext uri="{BB962C8B-B14F-4D97-AF65-F5344CB8AC3E}">
        <p14:creationId xmlns:p14="http://schemas.microsoft.com/office/powerpoint/2010/main" val="4077883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ju78yrdwcU"/>
          <p:cNvPicPr>
            <a:picLocks noRot="1" noChangeAspect="1"/>
          </p:cNvPicPr>
          <p:nvPr>
            <a:videoFile r:link="rId1"/>
          </p:nvPr>
        </p:nvPicPr>
        <p:blipFill>
          <a:blip r:embed="rId3"/>
          <a:stretch>
            <a:fillRect/>
          </a:stretch>
        </p:blipFill>
        <p:spPr>
          <a:xfrm>
            <a:off x="533400" y="1157288"/>
            <a:ext cx="8077200" cy="4543425"/>
          </a:xfrm>
          <a:prstGeom prst="rect">
            <a:avLst/>
          </a:prstGeom>
        </p:spPr>
      </p:pic>
    </p:spTree>
    <p:extLst>
      <p:ext uri="{BB962C8B-B14F-4D97-AF65-F5344CB8AC3E}">
        <p14:creationId xmlns:p14="http://schemas.microsoft.com/office/powerpoint/2010/main" val="1689906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C3491-9F9B-4BD5-B76A-9EB78F8FBF6D}"/>
              </a:ext>
            </a:extLst>
          </p:cNvPr>
          <p:cNvPicPr>
            <a:picLocks noChangeAspect="1"/>
          </p:cNvPicPr>
          <p:nvPr/>
        </p:nvPicPr>
        <p:blipFill>
          <a:blip r:embed="rId2"/>
          <a:stretch>
            <a:fillRect/>
          </a:stretch>
        </p:blipFill>
        <p:spPr>
          <a:xfrm>
            <a:off x="639620" y="152400"/>
            <a:ext cx="7864760" cy="6553200"/>
          </a:xfrm>
          <a:prstGeom prst="rect">
            <a:avLst/>
          </a:prstGeom>
        </p:spPr>
      </p:pic>
    </p:spTree>
    <p:extLst>
      <p:ext uri="{BB962C8B-B14F-4D97-AF65-F5344CB8AC3E}">
        <p14:creationId xmlns:p14="http://schemas.microsoft.com/office/powerpoint/2010/main" val="911584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98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790</Words>
  <Application>Microsoft Office PowerPoint</Application>
  <PresentationFormat>On-screen Show (4:3)</PresentationFormat>
  <Paragraphs>51</Paragraphs>
  <Slides>16</Slides>
  <Notes>2</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Warren</dc:creator>
  <cp:lastModifiedBy>John R Warren</cp:lastModifiedBy>
  <cp:revision>17</cp:revision>
  <dcterms:created xsi:type="dcterms:W3CDTF">2016-09-02T20:07:09Z</dcterms:created>
  <dcterms:modified xsi:type="dcterms:W3CDTF">2018-11-01T18:41:20Z</dcterms:modified>
</cp:coreProperties>
</file>