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74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Theoretical argument and hypotheses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Summary / Wrap Up / Punchline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8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0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0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Rob Warren</cp:lastModifiedBy>
  <cp:revision>6</cp:revision>
  <dcterms:created xsi:type="dcterms:W3CDTF">2016-09-02T20:07:09Z</dcterms:created>
  <dcterms:modified xsi:type="dcterms:W3CDTF">2019-02-17T02:54:37Z</dcterms:modified>
</cp:coreProperties>
</file>