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7" r:id="rId5"/>
    <p:sldId id="263" r:id="rId6"/>
    <p:sldId id="264" r:id="rId7"/>
    <p:sldId id="265" r:id="rId8"/>
    <p:sldId id="266" r:id="rId9"/>
    <p:sldId id="259" r:id="rId10"/>
    <p:sldId id="260" r:id="rId11"/>
    <p:sldId id="272" r:id="rId12"/>
    <p:sldId id="271" r:id="rId13"/>
    <p:sldId id="273" r:id="rId14"/>
    <p:sldId id="274" r:id="rId15"/>
    <p:sldId id="275" r:id="rId16"/>
    <p:sldId id="277" r:id="rId17"/>
    <p:sldId id="276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3AD02-E0EB-4A7C-97C4-A033000DE42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6BDA6-39E2-4363-BAD6-541EF5EE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0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7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6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3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2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3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8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9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Sociology 3452 — Education &amp; Society</a:t>
            </a:r>
          </a:p>
        </p:txBody>
      </p:sp>
    </p:spTree>
    <p:extLst>
      <p:ext uri="{BB962C8B-B14F-4D97-AF65-F5344CB8AC3E}">
        <p14:creationId xmlns:p14="http://schemas.microsoft.com/office/powerpoint/2010/main" val="1493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RwJbhkCA58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4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4927F8-D50A-4D69-BD0B-566B9119D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522"/>
            <a:ext cx="9144000" cy="45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6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79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1D91-725E-4FF4-9F08-BC5B225A9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~12 Minute Talk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</a:p>
          <a:p>
            <a:endParaRPr lang="en-US" dirty="0"/>
          </a:p>
          <a:p>
            <a:r>
              <a:rPr lang="en-US" dirty="0"/>
              <a:t>An audio version of your whole paper</a:t>
            </a:r>
          </a:p>
          <a:p>
            <a:r>
              <a:rPr lang="en-US" dirty="0"/>
              <a:t>A dumping ground for data and technical lingo</a:t>
            </a:r>
          </a:p>
          <a:p>
            <a:r>
              <a:rPr lang="en-US" dirty="0"/>
              <a:t>A place to show all the detail</a:t>
            </a:r>
          </a:p>
          <a:p>
            <a:r>
              <a:rPr lang="en-US" dirty="0"/>
              <a:t>About YOU</a:t>
            </a:r>
          </a:p>
        </p:txBody>
      </p:sp>
    </p:spTree>
    <p:extLst>
      <p:ext uri="{BB962C8B-B14F-4D97-AF65-F5344CB8AC3E}">
        <p14:creationId xmlns:p14="http://schemas.microsoft.com/office/powerpoint/2010/main" val="26360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1D91-725E-4FF4-9F08-BC5B225A9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~12 Minute Talk </a:t>
            </a:r>
            <a:r>
              <a:rPr lang="en-US" b="1" dirty="0">
                <a:solidFill>
                  <a:srgbClr val="FF0000"/>
                </a:solidFill>
              </a:rPr>
              <a:t>IS</a:t>
            </a:r>
          </a:p>
          <a:p>
            <a:endParaRPr lang="en-US" dirty="0"/>
          </a:p>
          <a:p>
            <a:r>
              <a:rPr lang="en-US" dirty="0"/>
              <a:t>A communication tool for a specific setting</a:t>
            </a:r>
          </a:p>
          <a:p>
            <a:r>
              <a:rPr lang="en-US" dirty="0"/>
              <a:t>An audio abstract for the paper</a:t>
            </a:r>
          </a:p>
          <a:p>
            <a:r>
              <a:rPr lang="en-US" dirty="0"/>
              <a:t>An advertisement for the paper</a:t>
            </a:r>
          </a:p>
          <a:p>
            <a:r>
              <a:rPr lang="en-US" dirty="0"/>
              <a:t>A constructive networking opportunity</a:t>
            </a:r>
          </a:p>
          <a:p>
            <a:r>
              <a:rPr lang="en-US" dirty="0"/>
              <a:t>About the READER</a:t>
            </a:r>
          </a:p>
        </p:txBody>
      </p:sp>
    </p:spTree>
    <p:extLst>
      <p:ext uri="{BB962C8B-B14F-4D97-AF65-F5344CB8AC3E}">
        <p14:creationId xmlns:p14="http://schemas.microsoft.com/office/powerpoint/2010/main" val="23003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1D91-725E-4FF4-9F08-BC5B225A9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Some Content Guidelines</a:t>
            </a:r>
          </a:p>
          <a:p>
            <a:endParaRPr lang="en-US" dirty="0"/>
          </a:p>
          <a:p>
            <a:r>
              <a:rPr lang="en-US" dirty="0"/>
              <a:t>Be concise!</a:t>
            </a:r>
          </a:p>
          <a:p>
            <a:r>
              <a:rPr lang="en-US" dirty="0"/>
              <a:t>Questions/Front End 		3-4 minutes</a:t>
            </a:r>
          </a:p>
          <a:p>
            <a:r>
              <a:rPr lang="en-US" dirty="0"/>
              <a:t>Methods				3-4 minutes</a:t>
            </a:r>
          </a:p>
          <a:p>
            <a:r>
              <a:rPr lang="en-US" dirty="0"/>
              <a:t>Results 				3-4 minutes</a:t>
            </a:r>
          </a:p>
          <a:p>
            <a:r>
              <a:rPr lang="en-US" dirty="0"/>
              <a:t>Discussion 				~2 minutes</a:t>
            </a:r>
          </a:p>
          <a:p>
            <a:r>
              <a:rPr lang="en-US" dirty="0"/>
              <a:t>Visuals (but only essential ones)</a:t>
            </a:r>
          </a:p>
        </p:txBody>
      </p:sp>
    </p:spTree>
    <p:extLst>
      <p:ext uri="{BB962C8B-B14F-4D97-AF65-F5344CB8AC3E}">
        <p14:creationId xmlns:p14="http://schemas.microsoft.com/office/powerpoint/2010/main" val="301681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1D91-725E-4FF4-9F08-BC5B225A9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Some </a:t>
            </a:r>
            <a:r>
              <a:rPr lang="en-US" b="1" dirty="0" err="1"/>
              <a:t>Powerpoint</a:t>
            </a:r>
            <a:r>
              <a:rPr lang="en-US" b="1" dirty="0"/>
              <a:t> Guidelines</a:t>
            </a:r>
          </a:p>
          <a:p>
            <a:endParaRPr lang="en-US" dirty="0"/>
          </a:p>
          <a:p>
            <a:r>
              <a:rPr lang="en-US" dirty="0"/>
              <a:t>Less is more!</a:t>
            </a:r>
          </a:p>
          <a:p>
            <a:r>
              <a:rPr lang="en-US" dirty="0"/>
              <a:t>(Almost) no words</a:t>
            </a:r>
          </a:p>
          <a:p>
            <a:r>
              <a:rPr lang="en-US" dirty="0"/>
              <a:t>People can't listen and hear simultaneously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1D91-725E-4FF4-9F08-BC5B225A9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More </a:t>
            </a:r>
            <a:r>
              <a:rPr lang="en-US" b="1" dirty="0" err="1"/>
              <a:t>Powerpoint</a:t>
            </a:r>
            <a:r>
              <a:rPr lang="en-US" b="1" dirty="0"/>
              <a:t> Guidelines</a:t>
            </a:r>
          </a:p>
          <a:p>
            <a:endParaRPr lang="en-US" dirty="0"/>
          </a:p>
          <a:p>
            <a:r>
              <a:rPr lang="en-US" dirty="0"/>
              <a:t>Dark/Light color scheme</a:t>
            </a:r>
          </a:p>
          <a:p>
            <a:r>
              <a:rPr lang="en-US" dirty="0"/>
              <a:t>Large font ... 24+ type</a:t>
            </a:r>
          </a:p>
          <a:p>
            <a:r>
              <a:rPr lang="en-US" dirty="0"/>
              <a:t>Simple font</a:t>
            </a:r>
          </a:p>
          <a:p>
            <a:r>
              <a:rPr lang="en-US" dirty="0"/>
              <a:t>~1 slide / minute</a:t>
            </a:r>
          </a:p>
          <a:p>
            <a:r>
              <a:rPr lang="en-US" dirty="0"/>
              <a:t>Most animations are distracting and childish</a:t>
            </a:r>
          </a:p>
        </p:txBody>
      </p:sp>
    </p:spTree>
    <p:extLst>
      <p:ext uri="{BB962C8B-B14F-4D97-AF65-F5344CB8AC3E}">
        <p14:creationId xmlns:p14="http://schemas.microsoft.com/office/powerpoint/2010/main" val="365161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1D91-725E-4FF4-9F08-BC5B225A9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to Prepare</a:t>
            </a:r>
          </a:p>
          <a:p>
            <a:endParaRPr lang="en-US" dirty="0"/>
          </a:p>
          <a:p>
            <a:r>
              <a:rPr lang="en-US" dirty="0"/>
              <a:t>Practice</a:t>
            </a:r>
          </a:p>
          <a:p>
            <a:r>
              <a:rPr lang="en-US" dirty="0"/>
              <a:t>Video</a:t>
            </a:r>
          </a:p>
          <a:p>
            <a:r>
              <a:rPr lang="en-US" dirty="0"/>
              <a:t>Test technology</a:t>
            </a:r>
          </a:p>
          <a:p>
            <a:r>
              <a:rPr lang="en-US" dirty="0"/>
              <a:t>Notes</a:t>
            </a:r>
          </a:p>
          <a:p>
            <a:r>
              <a:rPr lang="en-US" dirty="0"/>
              <a:t>Practice!</a:t>
            </a:r>
          </a:p>
        </p:txBody>
      </p:sp>
    </p:spTree>
    <p:extLst>
      <p:ext uri="{BB962C8B-B14F-4D97-AF65-F5344CB8AC3E}">
        <p14:creationId xmlns:p14="http://schemas.microsoft.com/office/powerpoint/2010/main" val="182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452FDC-5C34-4E8A-AF9B-D37A0AC7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8"/>
            <a:ext cx="9144000" cy="68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64EDF1-FE14-4217-BFFD-764F2995E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0"/>
            <a:ext cx="9144000" cy="68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1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Posters</a:t>
            </a:r>
          </a:p>
        </p:txBody>
      </p:sp>
    </p:spTree>
    <p:extLst>
      <p:ext uri="{BB962C8B-B14F-4D97-AF65-F5344CB8AC3E}">
        <p14:creationId xmlns:p14="http://schemas.microsoft.com/office/powerpoint/2010/main" val="4077883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5CB2B-EBAA-4C50-9E52-F27FCD099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8"/>
            <a:ext cx="9144000" cy="683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3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How to create a better research poster in less time (including templates)">
            <a:hlinkClick r:id="" action="ppaction://media"/>
            <a:extLst>
              <a:ext uri="{FF2B5EF4-FFF2-40B4-BE49-F238E27FC236}">
                <a16:creationId xmlns:a16="http://schemas.microsoft.com/office/drawing/2014/main" id="{F72C934B-ABFF-4D91-B922-77237D4898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" y="990600"/>
            <a:ext cx="8940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A8694-15D9-493B-87F3-5B0C4F571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Poster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</a:p>
          <a:p>
            <a:endParaRPr lang="en-US" dirty="0"/>
          </a:p>
          <a:p>
            <a:r>
              <a:rPr lang="en-US" dirty="0"/>
              <a:t>A wall-sized version of your whole paper</a:t>
            </a:r>
          </a:p>
          <a:p>
            <a:r>
              <a:rPr lang="en-US" dirty="0"/>
              <a:t>A dumping ground for data and technical lingo</a:t>
            </a:r>
          </a:p>
          <a:p>
            <a:r>
              <a:rPr lang="en-US" dirty="0"/>
              <a:t>A place to show all the detail</a:t>
            </a:r>
          </a:p>
          <a:p>
            <a:r>
              <a:rPr lang="en-US" dirty="0"/>
              <a:t>About YOU</a:t>
            </a:r>
          </a:p>
        </p:txBody>
      </p:sp>
    </p:spTree>
    <p:extLst>
      <p:ext uri="{BB962C8B-B14F-4D97-AF65-F5344CB8AC3E}">
        <p14:creationId xmlns:p14="http://schemas.microsoft.com/office/powerpoint/2010/main" val="35669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A8694-15D9-493B-87F3-5B0C4F571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Poster </a:t>
            </a:r>
            <a:r>
              <a:rPr lang="en-US" b="1" dirty="0">
                <a:solidFill>
                  <a:srgbClr val="FF0000"/>
                </a:solidFill>
              </a:rPr>
              <a:t>IS</a:t>
            </a:r>
          </a:p>
          <a:p>
            <a:endParaRPr lang="en-US" dirty="0"/>
          </a:p>
          <a:p>
            <a:r>
              <a:rPr lang="en-US" dirty="0"/>
              <a:t>A communication tool for a specific setting</a:t>
            </a:r>
          </a:p>
          <a:p>
            <a:r>
              <a:rPr lang="en-US" dirty="0"/>
              <a:t>A visual abstract for the paper</a:t>
            </a:r>
          </a:p>
          <a:p>
            <a:r>
              <a:rPr lang="en-US" dirty="0"/>
              <a:t>An advertisement for the paper</a:t>
            </a:r>
          </a:p>
          <a:p>
            <a:r>
              <a:rPr lang="en-US" dirty="0"/>
              <a:t>A constructive networking opportunity</a:t>
            </a:r>
          </a:p>
          <a:p>
            <a:r>
              <a:rPr lang="en-US" dirty="0"/>
              <a:t>About the READER</a:t>
            </a:r>
          </a:p>
        </p:txBody>
      </p:sp>
    </p:spTree>
    <p:extLst>
      <p:ext uri="{BB962C8B-B14F-4D97-AF65-F5344CB8AC3E}">
        <p14:creationId xmlns:p14="http://schemas.microsoft.com/office/powerpoint/2010/main" val="41502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A8694-15D9-493B-87F3-5B0C4F571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Content Guidelines</a:t>
            </a:r>
          </a:p>
          <a:p>
            <a:endParaRPr lang="en-US" dirty="0"/>
          </a:p>
          <a:p>
            <a:r>
              <a:rPr lang="en-US" dirty="0"/>
              <a:t>SAY the main point </a:t>
            </a:r>
          </a:p>
          <a:p>
            <a:r>
              <a:rPr lang="en-US" dirty="0">
                <a:solidFill>
                  <a:srgbClr val="FF0000"/>
                </a:solidFill>
              </a:rPr>
              <a:t>250</a:t>
            </a:r>
            <a:r>
              <a:rPr lang="en-US" dirty="0"/>
              <a:t> words ... or less</a:t>
            </a:r>
          </a:p>
          <a:p>
            <a:r>
              <a:rPr lang="en-US" dirty="0"/>
              <a:t>Bullet points, not paragraphs</a:t>
            </a:r>
          </a:p>
          <a:p>
            <a:r>
              <a:rPr lang="en-US" dirty="0"/>
              <a:t>Feature visuals (but only essential ones)</a:t>
            </a:r>
          </a:p>
        </p:txBody>
      </p:sp>
    </p:spTree>
    <p:extLst>
      <p:ext uri="{BB962C8B-B14F-4D97-AF65-F5344CB8AC3E}">
        <p14:creationId xmlns:p14="http://schemas.microsoft.com/office/powerpoint/2010/main" val="200038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A8694-15D9-493B-87F3-5B0C4F571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Style Guidelines</a:t>
            </a:r>
          </a:p>
          <a:p>
            <a:endParaRPr lang="en-US" dirty="0"/>
          </a:p>
          <a:p>
            <a:r>
              <a:rPr lang="en-US" dirty="0"/>
              <a:t>Use negative space</a:t>
            </a:r>
          </a:p>
          <a:p>
            <a:r>
              <a:rPr lang="en-US" dirty="0"/>
              <a:t>Use color ... with care</a:t>
            </a:r>
          </a:p>
          <a:p>
            <a:r>
              <a:rPr lang="en-US" dirty="0"/>
              <a:t>Use one font type (sans serif)</a:t>
            </a:r>
          </a:p>
          <a:p>
            <a:r>
              <a:rPr lang="en-US" dirty="0"/>
              <a:t>Large font ... easily readable from 6 feet away</a:t>
            </a:r>
          </a:p>
        </p:txBody>
      </p:sp>
    </p:spTree>
    <p:extLst>
      <p:ext uri="{BB962C8B-B14F-4D97-AF65-F5344CB8AC3E}">
        <p14:creationId xmlns:p14="http://schemas.microsoft.com/office/powerpoint/2010/main" val="284069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A8694-15D9-493B-87F3-5B0C4F571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to Say When People Walk By</a:t>
            </a:r>
          </a:p>
          <a:p>
            <a:endParaRPr lang="en-US" dirty="0"/>
          </a:p>
          <a:p>
            <a:r>
              <a:rPr lang="en-US" dirty="0"/>
              <a:t>30 seconds ... or less</a:t>
            </a:r>
          </a:p>
          <a:p>
            <a:r>
              <a:rPr lang="en-US" dirty="0"/>
              <a:t>Main question</a:t>
            </a:r>
          </a:p>
          <a:p>
            <a:r>
              <a:rPr lang="en-US" dirty="0"/>
              <a:t>How you answered it</a:t>
            </a:r>
          </a:p>
          <a:p>
            <a:r>
              <a:rPr lang="en-US" dirty="0"/>
              <a:t>Main finding</a:t>
            </a:r>
          </a:p>
        </p:txBody>
      </p:sp>
    </p:spTree>
    <p:extLst>
      <p:ext uri="{BB962C8B-B14F-4D97-AF65-F5344CB8AC3E}">
        <p14:creationId xmlns:p14="http://schemas.microsoft.com/office/powerpoint/2010/main" val="11963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vMlVtXGwz3k/TbTl_thXwvI/AAAAAAAAD9s/gA0XXR-EBKo/s1600/misc.Par.17053.Image.jpg">
            <a:extLst>
              <a:ext uri="{FF2B5EF4-FFF2-40B4-BE49-F238E27FC236}">
                <a16:creationId xmlns:a16="http://schemas.microsoft.com/office/drawing/2014/main" id="{AF076C95-17B1-4CC8-BB26-133D0B4C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02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255</Words>
  <Application>Microsoft Office PowerPoint</Application>
  <PresentationFormat>On-screen Show (4:3)</PresentationFormat>
  <Paragraphs>72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Warren</dc:creator>
  <cp:lastModifiedBy>Rob Warren</cp:lastModifiedBy>
  <cp:revision>10</cp:revision>
  <dcterms:created xsi:type="dcterms:W3CDTF">2016-09-02T20:07:09Z</dcterms:created>
  <dcterms:modified xsi:type="dcterms:W3CDTF">2019-04-07T20:21:42Z</dcterms:modified>
</cp:coreProperties>
</file>