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6" r:id="rId7"/>
    <p:sldId id="267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ordvice.com/research-writing-tips-editing-manuscript-discussio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ordvice.com/research-writing-tips-editing-manuscript-discussio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ordvice.com/research-writing-tips-editing-manuscript-discuss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ordvice.com/research-writing-tips-editing-manuscript-discuss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m9t6WYBSuI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ordvice.com/research-writing-tips-editing-manuscript-discuss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4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17C5A-28C4-4792-AF35-34331E98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Discussion Sections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FCFA8A-229B-48D0-8184-10AC73E361CB}"/>
              </a:ext>
            </a:extLst>
          </p:cNvPr>
          <p:cNvSpPr/>
          <p:nvPr/>
        </p:nvSpPr>
        <p:spPr>
          <a:xfrm>
            <a:off x="457200" y="6248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https://wordvice.com/research-writing-tips-editing-manuscript-discussion/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90A95E-0B47-4CE9-BF0A-2327583D60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" y="2286000"/>
            <a:ext cx="840759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1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17C5A-28C4-4792-AF35-34331E98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Discussion Sections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032DB2-C493-4D8C-816C-6795D1BF5869}"/>
              </a:ext>
            </a:extLst>
          </p:cNvPr>
          <p:cNvSpPr/>
          <p:nvPr/>
        </p:nvSpPr>
        <p:spPr>
          <a:xfrm>
            <a:off x="457200" y="6248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https://wordvice.com/research-writing-tips-editing-manuscript-discussion/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1058FBC-F957-42D6-AF30-4C4EFBF99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38400"/>
            <a:ext cx="8528858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56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17C5A-28C4-4792-AF35-34331E98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Discussion Sections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1F202-CFA7-4882-8423-A0C6F2680D08}"/>
              </a:ext>
            </a:extLst>
          </p:cNvPr>
          <p:cNvSpPr/>
          <p:nvPr/>
        </p:nvSpPr>
        <p:spPr>
          <a:xfrm>
            <a:off x="457200" y="6248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https://wordvice.com/research-writing-tips-editing-manuscript-discussion/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48B6F1-421D-4F88-9053-02B7ED7973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338387"/>
            <a:ext cx="8382000" cy="280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91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17C5A-28C4-4792-AF35-34331E98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Discussion Sections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9E5148-2526-43C2-B0E3-B0666458021A}"/>
              </a:ext>
            </a:extLst>
          </p:cNvPr>
          <p:cNvSpPr/>
          <p:nvPr/>
        </p:nvSpPr>
        <p:spPr>
          <a:xfrm>
            <a:off x="457200" y="6248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https://wordvice.com/research-writing-tips-editing-manuscript-discussion/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0F2B1C-D5B9-47AE-80BF-7D2B3F3C2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71725"/>
            <a:ext cx="843014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3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Results Sections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788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Results Sections</a:t>
            </a:r>
          </a:p>
          <a:p>
            <a:endParaRPr lang="en-US" b="1" dirty="0"/>
          </a:p>
          <a:p>
            <a:r>
              <a:rPr lang="en-US" dirty="0"/>
              <a:t>Announce your findings!</a:t>
            </a:r>
          </a:p>
        </p:txBody>
      </p:sp>
    </p:spTree>
    <p:extLst>
      <p:ext uri="{BB962C8B-B14F-4D97-AF65-F5344CB8AC3E}">
        <p14:creationId xmlns:p14="http://schemas.microsoft.com/office/powerpoint/2010/main" val="49683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Writing the Results Section for Research Papers">
            <a:hlinkClick r:id="" action="ppaction://media"/>
            <a:extLst>
              <a:ext uri="{FF2B5EF4-FFF2-40B4-BE49-F238E27FC236}">
                <a16:creationId xmlns:a16="http://schemas.microsoft.com/office/drawing/2014/main" id="{453BA730-A6DF-4DDB-8AFC-86A5822FE4E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9275" y="1600200"/>
            <a:ext cx="804545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9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Results Sections</a:t>
            </a:r>
          </a:p>
          <a:p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Include the findings of your study ... and ONLY the findings of your study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NOT interpret!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Only dwell on results that are most relevant to the research questions </a:t>
            </a:r>
          </a:p>
        </p:txBody>
      </p:sp>
    </p:spTree>
    <p:extLst>
      <p:ext uri="{BB962C8B-B14F-4D97-AF65-F5344CB8AC3E}">
        <p14:creationId xmlns:p14="http://schemas.microsoft.com/office/powerpoint/2010/main" val="5340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Results Sections</a:t>
            </a:r>
            <a:endParaRPr lang="en-US" dirty="0"/>
          </a:p>
          <a:p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Organize it logically ... perhaps by research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a result and then explain it, before presenting the next result then explaining it, and so on, then end with an overall synopsis</a:t>
            </a:r>
          </a:p>
        </p:txBody>
      </p:sp>
    </p:spTree>
    <p:extLst>
      <p:ext uri="{BB962C8B-B14F-4D97-AF65-F5344CB8AC3E}">
        <p14:creationId xmlns:p14="http://schemas.microsoft.com/office/powerpoint/2010/main" val="419080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Results Sections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DON'T discuss or interpret your results!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DON'T report background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DON'T ignore negative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DON'T present confusing figures or 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be factual and concise </a:t>
            </a:r>
          </a:p>
        </p:txBody>
      </p:sp>
    </p:spTree>
    <p:extLst>
      <p:ext uri="{BB962C8B-B14F-4D97-AF65-F5344CB8AC3E}">
        <p14:creationId xmlns:p14="http://schemas.microsoft.com/office/powerpoint/2010/main" val="15507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5C3BA-E9FA-4BC2-9CC2-E9936613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Discussion Sections</a:t>
            </a:r>
          </a:p>
          <a:p>
            <a:endParaRPr lang="en-US" dirty="0"/>
          </a:p>
          <a:p>
            <a:r>
              <a:rPr lang="en-US" u="sng" dirty="0"/>
              <a:t>Goal</a:t>
            </a:r>
            <a:r>
              <a:rPr lang="en-US" dirty="0"/>
              <a:t>: Answer the questions you raised in your front end by using the results you collected during your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3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17C5A-28C4-4792-AF35-34331E98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Discussion Sections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AEA108-21E1-453C-9B28-7EDD0A2214D3}"/>
              </a:ext>
            </a:extLst>
          </p:cNvPr>
          <p:cNvSpPr/>
          <p:nvPr/>
        </p:nvSpPr>
        <p:spPr>
          <a:xfrm>
            <a:off x="457200" y="6248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https://wordvice.com/research-writing-tips-editing-manuscript-discussion/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5A30A-D218-4333-9A55-854450082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842720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9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177</Words>
  <Application>Microsoft Office PowerPoint</Application>
  <PresentationFormat>On-screen Show (4:3)</PresentationFormat>
  <Paragraphs>32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Rob Warren</cp:lastModifiedBy>
  <cp:revision>6</cp:revision>
  <dcterms:created xsi:type="dcterms:W3CDTF">2016-09-02T20:07:09Z</dcterms:created>
  <dcterms:modified xsi:type="dcterms:W3CDTF">2019-03-27T01:59:30Z</dcterms:modified>
</cp:coreProperties>
</file>