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88" r:id="rId3"/>
    <p:sldId id="281" r:id="rId4"/>
    <p:sldId id="287" r:id="rId5"/>
    <p:sldId id="286" r:id="rId6"/>
    <p:sldId id="282" r:id="rId7"/>
    <p:sldId id="283" r:id="rId8"/>
    <p:sldId id="289" r:id="rId9"/>
    <p:sldId id="290" r:id="rId10"/>
    <p:sldId id="284" r:id="rId11"/>
    <p:sldId id="28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3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9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6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3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42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533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486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71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9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CE02803-E6CB-4F22-9F3A-7435FC2285CC}" type="datetimeFigureOut">
              <a:rPr lang="en-US" smtClean="0"/>
              <a:t>2/27/2019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6B44E63-631E-41FA-8009-09C187729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Sociology 3452 — Education &amp; Society</a:t>
            </a:r>
          </a:p>
        </p:txBody>
      </p:sp>
    </p:spTree>
    <p:extLst>
      <p:ext uri="{BB962C8B-B14F-4D97-AF65-F5344CB8AC3E}">
        <p14:creationId xmlns:p14="http://schemas.microsoft.com/office/powerpoint/2010/main" val="1493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anose="020B0604020202020204" pitchFamily="34" charset="0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3312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What analytic methods will you use to answer each research question?</a:t>
            </a:r>
          </a:p>
          <a:p>
            <a:r>
              <a:rPr lang="en-US" dirty="0"/>
              <a:t>	Go question by question</a:t>
            </a:r>
          </a:p>
          <a:p>
            <a:r>
              <a:rPr lang="en-US" dirty="0"/>
              <a:t>	Start simple, get complex</a:t>
            </a:r>
          </a:p>
          <a:p>
            <a:r>
              <a:rPr lang="en-US" dirty="0"/>
              <a:t>	Strengths/Weaknesses (vs. alternatives)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481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What problems do you anticipate and how will you overcome them?</a:t>
            </a:r>
          </a:p>
          <a:p>
            <a:r>
              <a:rPr lang="en-US" dirty="0"/>
              <a:t>	Outline threats to valid results</a:t>
            </a:r>
          </a:p>
          <a:p>
            <a:r>
              <a:rPr lang="en-US" dirty="0"/>
              <a:t>	How will each be overcome?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89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Linking Results</a:t>
            </a:r>
          </a:p>
          <a:p>
            <a:endParaRPr lang="en-US" dirty="0" smtClean="0"/>
          </a:p>
          <a:p>
            <a:r>
              <a:rPr lang="en-US" sz="2400" dirty="0" smtClean="0"/>
              <a:t>0 to 10 year olds in the 1920 </a:t>
            </a:r>
            <a:r>
              <a:rPr lang="en-US" sz="2400" dirty="0"/>
              <a:t>Census	</a:t>
            </a:r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25,241,189</a:t>
            </a:r>
          </a:p>
          <a:p>
            <a:r>
              <a:rPr lang="en-US" sz="2400" dirty="0" smtClean="0"/>
              <a:t>…who </a:t>
            </a:r>
            <a:r>
              <a:rPr lang="en-US" sz="2400" dirty="0"/>
              <a:t>are men					</a:t>
            </a:r>
            <a:r>
              <a:rPr lang="en-US" sz="2400" dirty="0" smtClean="0"/>
              <a:t>12,765,719</a:t>
            </a:r>
          </a:p>
          <a:p>
            <a:r>
              <a:rPr lang="en-US" sz="2400" dirty="0" smtClean="0"/>
              <a:t>…and who are kids</a:t>
            </a:r>
            <a:r>
              <a:rPr lang="en-US" sz="2400" dirty="0"/>
              <a:t> </a:t>
            </a:r>
            <a:r>
              <a:rPr lang="en-US" sz="2400" dirty="0" smtClean="0"/>
              <a:t>or step-kids of </a:t>
            </a:r>
            <a:r>
              <a:rPr lang="en-US" sz="2400" dirty="0"/>
              <a:t>household head	</a:t>
            </a:r>
            <a:r>
              <a:rPr lang="en-US" sz="2400" dirty="0" smtClean="0"/>
              <a:t>12,498,173</a:t>
            </a:r>
          </a:p>
          <a:p>
            <a:r>
              <a:rPr lang="en-US" sz="2400" dirty="0" smtClean="0"/>
              <a:t>…and who are fully linked to 1940 &amp; </a:t>
            </a:r>
            <a:r>
              <a:rPr lang="en-US" sz="2400" dirty="0"/>
              <a:t>death data	</a:t>
            </a:r>
            <a:r>
              <a:rPr lang="en-US" sz="2400" dirty="0" smtClean="0"/>
              <a:t>  1,776,098</a:t>
            </a:r>
          </a:p>
          <a:p>
            <a:r>
              <a:rPr lang="en-US" sz="2400" dirty="0" smtClean="0"/>
              <a:t>…and who have valid birth &amp; </a:t>
            </a:r>
            <a:r>
              <a:rPr lang="en-US" sz="2400" dirty="0"/>
              <a:t>death dates		  </a:t>
            </a:r>
            <a:r>
              <a:rPr lang="en-US" sz="2400" dirty="0" smtClean="0"/>
              <a:t>1,776,076</a:t>
            </a:r>
          </a:p>
          <a:p>
            <a:r>
              <a:rPr lang="en-US" sz="2400" dirty="0" smtClean="0"/>
              <a:t>…and who have 2+ linked boys </a:t>
            </a:r>
            <a:r>
              <a:rPr lang="en-US" sz="2400" dirty="0"/>
              <a:t>in the household	</a:t>
            </a:r>
            <a:r>
              <a:rPr lang="en-US" sz="2400" dirty="0" smtClean="0"/>
              <a:t>      359,732</a:t>
            </a:r>
          </a:p>
          <a:p>
            <a:endParaRPr lang="en-US" sz="2400" dirty="0"/>
          </a:p>
          <a:p>
            <a:r>
              <a:rPr lang="en-US" dirty="0" smtClean="0"/>
              <a:t>N = </a:t>
            </a:r>
            <a:r>
              <a:rPr lang="en-US" b="1" dirty="0" smtClean="0"/>
              <a:t>359,732</a:t>
            </a:r>
            <a:r>
              <a:rPr lang="en-US" dirty="0" smtClean="0"/>
              <a:t> boys in </a:t>
            </a:r>
            <a:r>
              <a:rPr lang="en-US" b="1" dirty="0" smtClean="0"/>
              <a:t>179,866</a:t>
            </a:r>
            <a:r>
              <a:rPr lang="en-US" dirty="0" smtClean="0"/>
              <a:t> pairs	</a:t>
            </a:r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44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E4EB1-ACE4-4337-BE39-42B404E0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r>
              <a:rPr lang="en-US" dirty="0"/>
              <a:t>How will you answer the research questions?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443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E4EB1-ACE4-4337-BE39-42B404E07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r>
              <a:rPr lang="en-US" dirty="0"/>
              <a:t>Provide enough detail that someone could exactly replicate what you did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243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data will you use (and why?)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will you measure every concept?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analytic methods will you use to answer each research question?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problems do you anticipate and how will you overcome them?</a:t>
            </a:r>
          </a:p>
        </p:txBody>
      </p:sp>
    </p:spTree>
    <p:extLst>
      <p:ext uri="{BB962C8B-B14F-4D97-AF65-F5344CB8AC3E}">
        <p14:creationId xmlns:p14="http://schemas.microsoft.com/office/powerpoint/2010/main" val="3417566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data will you use (and why?)</a:t>
            </a:r>
          </a:p>
          <a:p>
            <a:r>
              <a:rPr lang="en-US" dirty="0"/>
              <a:t>	Name and describe the data source</a:t>
            </a:r>
          </a:p>
          <a:p>
            <a:r>
              <a:rPr lang="en-US" dirty="0"/>
              <a:t>	How was the data collected?</a:t>
            </a:r>
          </a:p>
          <a:p>
            <a:r>
              <a:rPr lang="en-US" dirty="0"/>
              <a:t>	How is the sample restricted?</a:t>
            </a:r>
          </a:p>
          <a:p>
            <a:r>
              <a:rPr lang="en-US" dirty="0"/>
              <a:t>	Strengths/Weaknesses (vs. alternatives)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32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How will you measure every concept?</a:t>
            </a:r>
          </a:p>
          <a:p>
            <a:r>
              <a:rPr lang="en-US" dirty="0"/>
              <a:t>	Be precise!</a:t>
            </a:r>
          </a:p>
          <a:p>
            <a:r>
              <a:rPr lang="en-US" dirty="0"/>
              <a:t>	Cover every concept in every question</a:t>
            </a:r>
          </a:p>
          <a:p>
            <a:r>
              <a:rPr lang="en-US" dirty="0"/>
              <a:t>	Strengths/Weaknesses (vs. alternatives)</a:t>
            </a:r>
          </a:p>
          <a:p>
            <a:r>
              <a:rPr lang="en-US" dirty="0"/>
              <a:t>	What about missing data?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30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38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FFFDD1-F2C8-498D-82F8-B0C06469E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/>
              <a:t>Methods Section</a:t>
            </a:r>
          </a:p>
          <a:p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How will you measure every concept?</a:t>
            </a:r>
          </a:p>
          <a:p>
            <a:r>
              <a:rPr lang="en-US" dirty="0"/>
              <a:t>	Be precise!</a:t>
            </a:r>
          </a:p>
          <a:p>
            <a:r>
              <a:rPr lang="en-US" dirty="0"/>
              <a:t>	Cover every concept in every question</a:t>
            </a:r>
          </a:p>
          <a:p>
            <a:r>
              <a:rPr lang="en-US" dirty="0"/>
              <a:t>	Strengths/Weaknesses (vs. alternatives)</a:t>
            </a:r>
          </a:p>
          <a:p>
            <a:r>
              <a:rPr lang="en-US" dirty="0"/>
              <a:t>	What about missing data?</a:t>
            </a:r>
          </a:p>
          <a:p>
            <a:r>
              <a:rPr lang="en-US" dirty="0"/>
              <a:t>	</a:t>
            </a:r>
            <a:r>
              <a:rPr lang="en-US" b="1" dirty="0"/>
              <a:t>What would you say in your case?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611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133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Warren</dc:creator>
  <cp:lastModifiedBy>John R Warren</cp:lastModifiedBy>
  <cp:revision>37</cp:revision>
  <dcterms:created xsi:type="dcterms:W3CDTF">2016-09-02T20:07:09Z</dcterms:created>
  <dcterms:modified xsi:type="dcterms:W3CDTF">2019-02-27T18:43:56Z</dcterms:modified>
</cp:coreProperties>
</file>