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&lt;10%</c:v>
                </c:pt>
                <c:pt idx="1">
                  <c:v>10-19%</c:v>
                </c:pt>
                <c:pt idx="2">
                  <c:v>20-29%</c:v>
                </c:pt>
                <c:pt idx="3">
                  <c:v>30-39%</c:v>
                </c:pt>
                <c:pt idx="4">
                  <c:v>40-49%</c:v>
                </c:pt>
                <c:pt idx="5">
                  <c:v>50-59%</c:v>
                </c:pt>
                <c:pt idx="6">
                  <c:v>60-69%</c:v>
                </c:pt>
                <c:pt idx="7">
                  <c:v>70-79%</c:v>
                </c:pt>
                <c:pt idx="8">
                  <c:v>80-89%</c:v>
                </c:pt>
                <c:pt idx="9">
                  <c:v>90%+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19</c:v>
                </c:pt>
                <c:pt idx="1">
                  <c:v>7</c:v>
                </c:pt>
                <c:pt idx="2">
                  <c:v>5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6</c:v>
                </c:pt>
                <c:pt idx="8">
                  <c:v>10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A7-46C4-BAB5-B68DB41A7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27"/>
        <c:axId val="451040992"/>
        <c:axId val="451045584"/>
      </c:barChart>
      <c:catAx>
        <c:axId val="4510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045584"/>
        <c:crosses val="autoZero"/>
        <c:auto val="1"/>
        <c:lblAlgn val="ctr"/>
        <c:lblOffset val="100"/>
        <c:noMultiLvlLbl val="0"/>
      </c:catAx>
      <c:valAx>
        <c:axId val="45104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0409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&lt;10%</c:v>
                </c:pt>
                <c:pt idx="1">
                  <c:v>10-19%</c:v>
                </c:pt>
                <c:pt idx="2">
                  <c:v>20-29%</c:v>
                </c:pt>
                <c:pt idx="3">
                  <c:v>30-39%</c:v>
                </c:pt>
                <c:pt idx="4">
                  <c:v>40-49%</c:v>
                </c:pt>
                <c:pt idx="5">
                  <c:v>50-59%</c:v>
                </c:pt>
                <c:pt idx="6">
                  <c:v>60-69%</c:v>
                </c:pt>
                <c:pt idx="7">
                  <c:v>70-79%</c:v>
                </c:pt>
                <c:pt idx="8">
                  <c:v>80-89%</c:v>
                </c:pt>
                <c:pt idx="9">
                  <c:v>90%+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  <c:pt idx="4">
                  <c:v>2</c:v>
                </c:pt>
                <c:pt idx="5">
                  <c:v>9</c:v>
                </c:pt>
                <c:pt idx="6">
                  <c:v>6</c:v>
                </c:pt>
                <c:pt idx="7">
                  <c:v>4</c:v>
                </c:pt>
                <c:pt idx="8">
                  <c:v>5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A-4F42-994C-EF5A542C2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27"/>
        <c:axId val="451040992"/>
        <c:axId val="451045584"/>
      </c:barChart>
      <c:catAx>
        <c:axId val="4510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045584"/>
        <c:crosses val="autoZero"/>
        <c:auto val="1"/>
        <c:lblAlgn val="ctr"/>
        <c:lblOffset val="100"/>
        <c:noMultiLvlLbl val="0"/>
      </c:catAx>
      <c:valAx>
        <c:axId val="451045584"/>
        <c:scaling>
          <c:orientation val="minMax"/>
          <c:max val="2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0409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&lt;10%</c:v>
                </c:pt>
                <c:pt idx="1">
                  <c:v>10-19%</c:v>
                </c:pt>
                <c:pt idx="2">
                  <c:v>20-29%</c:v>
                </c:pt>
                <c:pt idx="3">
                  <c:v>30-39%</c:v>
                </c:pt>
                <c:pt idx="4">
                  <c:v>40-49%</c:v>
                </c:pt>
                <c:pt idx="5">
                  <c:v>50-59%</c:v>
                </c:pt>
                <c:pt idx="6">
                  <c:v>60-69%</c:v>
                </c:pt>
                <c:pt idx="7">
                  <c:v>70-79%</c:v>
                </c:pt>
                <c:pt idx="8">
                  <c:v>80-89%</c:v>
                </c:pt>
                <c:pt idx="9">
                  <c:v>90%+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A7-46C4-BAB5-B68DB41A7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27"/>
        <c:axId val="451040992"/>
        <c:axId val="451045584"/>
      </c:barChart>
      <c:catAx>
        <c:axId val="4510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045584"/>
        <c:crosses val="autoZero"/>
        <c:auto val="1"/>
        <c:lblAlgn val="ctr"/>
        <c:lblOffset val="100"/>
        <c:noMultiLvlLbl val="0"/>
      </c:catAx>
      <c:valAx>
        <c:axId val="45104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040992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&lt;10%</c:v>
                </c:pt>
                <c:pt idx="1">
                  <c:v>10-19%</c:v>
                </c:pt>
                <c:pt idx="2">
                  <c:v>20-29%</c:v>
                </c:pt>
                <c:pt idx="3">
                  <c:v>30-39%</c:v>
                </c:pt>
                <c:pt idx="4">
                  <c:v>40-49%</c:v>
                </c:pt>
                <c:pt idx="5">
                  <c:v>50-59%</c:v>
                </c:pt>
                <c:pt idx="6">
                  <c:v>60-69%</c:v>
                </c:pt>
                <c:pt idx="7">
                  <c:v>70-79%</c:v>
                </c:pt>
                <c:pt idx="8">
                  <c:v>80-89%</c:v>
                </c:pt>
                <c:pt idx="9">
                  <c:v>90%+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6</c:v>
                </c:pt>
                <c:pt idx="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A-4F42-994C-EF5A542C2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27"/>
        <c:axId val="451040992"/>
        <c:axId val="451045584"/>
      </c:barChart>
      <c:catAx>
        <c:axId val="4510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045584"/>
        <c:crosses val="autoZero"/>
        <c:auto val="1"/>
        <c:lblAlgn val="ctr"/>
        <c:lblOffset val="100"/>
        <c:noMultiLvlLbl val="0"/>
      </c:catAx>
      <c:valAx>
        <c:axId val="451045584"/>
        <c:scaling>
          <c:orientation val="minMax"/>
          <c:max val="4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040992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74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67325359"/>
              </p:ext>
            </p:extLst>
          </p:nvPr>
        </p:nvGraphicFramePr>
        <p:xfrm>
          <a:off x="228600" y="1600200"/>
          <a:ext cx="4343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94488305"/>
              </p:ext>
            </p:extLst>
          </p:nvPr>
        </p:nvGraphicFramePr>
        <p:xfrm>
          <a:off x="4648200" y="1600200"/>
          <a:ext cx="4343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665202"/>
            <a:ext cx="876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How Often Did You Say You Found People?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5867400"/>
            <a:ext cx="245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Education in 1940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2618" y="5867400"/>
            <a:ext cx="198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Year of Death</a:t>
            </a:r>
          </a:p>
        </p:txBody>
      </p:sp>
    </p:spTree>
    <p:extLst>
      <p:ext uri="{BB962C8B-B14F-4D97-AF65-F5344CB8AC3E}">
        <p14:creationId xmlns:p14="http://schemas.microsoft.com/office/powerpoint/2010/main" val="407788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59212710"/>
              </p:ext>
            </p:extLst>
          </p:nvPr>
        </p:nvGraphicFramePr>
        <p:xfrm>
          <a:off x="228600" y="1600200"/>
          <a:ext cx="4343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26208535"/>
              </p:ext>
            </p:extLst>
          </p:nvPr>
        </p:nvGraphicFramePr>
        <p:xfrm>
          <a:off x="4648200" y="1600200"/>
          <a:ext cx="4343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5867400"/>
            <a:ext cx="245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Education in 1940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2618" y="5867400"/>
            <a:ext cx="198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Year of Death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665202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When You Found People, How Often Did You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Agree About Who You Found?</a:t>
            </a:r>
          </a:p>
        </p:txBody>
      </p:sp>
    </p:spTree>
    <p:extLst>
      <p:ext uri="{BB962C8B-B14F-4D97-AF65-F5344CB8AC3E}">
        <p14:creationId xmlns:p14="http://schemas.microsoft.com/office/powerpoint/2010/main" val="45029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56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PURPOSE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paper about?  </a:t>
            </a:r>
            <a:r>
              <a:rPr lang="en-US" dirty="0">
                <a:solidFill>
                  <a:srgbClr val="FF0000"/>
                </a:solidFill>
              </a:rPr>
              <a:t>Why should I care?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are the specific research questions?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does this improve on what we already know?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does theory tell us we ought to get for answers to the questions? Why should we get those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PURPOSE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paper about?  Why should I care?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specific research questions?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does this improve on what we already know?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does theory tell us we ought to get for answers to the questions? Why should we get those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06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PURPOSE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paper about?  Why should I care?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specific research questions?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does this improve on what we already know?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does theory tell us we ought to get for answers to the questions? Why should we get those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0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Rob Warren</cp:lastModifiedBy>
  <cp:revision>3</cp:revision>
  <dcterms:created xsi:type="dcterms:W3CDTF">2016-09-02T20:07:09Z</dcterms:created>
  <dcterms:modified xsi:type="dcterms:W3CDTF">2019-02-17T02:55:03Z</dcterms:modified>
</cp:coreProperties>
</file>