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P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pc-ribbon-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>
          <a:xfrm>
            <a:off x="0" y="304800"/>
            <a:ext cx="9144000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147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9382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University_of_Minnesota_wordmar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6183082"/>
            <a:ext cx="1524000" cy="39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3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A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" y="4182"/>
            <a:ext cx="9132849" cy="6849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64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Internat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" y="4182"/>
            <a:ext cx="9132848" cy="6849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800"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2235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HG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" y="4182"/>
            <a:ext cx="9132849" cy="6849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95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Ter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" y="4182"/>
            <a:ext cx="9132849" cy="6849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4957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High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" y="4182"/>
            <a:ext cx="9132848" cy="6849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95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" y="4182"/>
            <a:ext cx="9132848" cy="6849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0693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U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" y="4182"/>
            <a:ext cx="9132848" cy="6849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1467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7719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PC Acknowledgements">
    <p:bg>
      <p:bgPr>
        <a:solidFill>
          <a:srgbClr val="011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304800"/>
            <a:ext cx="9144000" cy="553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u="sng" dirty="0">
                <a:solidFill>
                  <a:schemeClr val="accent2"/>
                </a:solidFill>
                <a:latin typeface="+mj-lt"/>
              </a:rPr>
              <a:t>Acknowledgements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3246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none" dirty="0">
                <a:solidFill>
                  <a:schemeClr val="accent2"/>
                </a:solidFill>
                <a:latin typeface="+mj-lt"/>
              </a:rPr>
              <a:t>(NIH/NICHD P2C</a:t>
            </a:r>
            <a:r>
              <a:rPr lang="en-US" sz="1600" u="none" baseline="0" dirty="0">
                <a:solidFill>
                  <a:schemeClr val="accent2"/>
                </a:solidFill>
                <a:latin typeface="+mj-lt"/>
              </a:rPr>
              <a:t> HD041023</a:t>
            </a:r>
            <a:r>
              <a:rPr lang="en-US" sz="1600" u="none" dirty="0">
                <a:solidFill>
                  <a:schemeClr val="accent2"/>
                </a:solidFill>
                <a:latin typeface="+mj-lt"/>
              </a:rPr>
              <a:t>)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1508760" y="1115568"/>
            <a:ext cx="6123214" cy="350565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7B99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9849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PC Acknowledgemen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pc-ribbon-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>
          <a:xfrm>
            <a:off x="0" y="304800"/>
            <a:ext cx="9144000" cy="65532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10393" y="1115330"/>
            <a:ext cx="6123214" cy="350565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80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PC Title Slide dark">
    <p:bg>
      <p:bgPr>
        <a:solidFill>
          <a:srgbClr val="011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147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9382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09"/>
          <a:stretch/>
        </p:blipFill>
        <p:spPr>
          <a:xfrm>
            <a:off x="1116" y="6227035"/>
            <a:ext cx="9141768" cy="63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87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1070"/>
            <a:ext cx="7886700" cy="1325563"/>
          </a:xfrm>
        </p:spPr>
        <p:txBody>
          <a:bodyPr/>
          <a:lstStyle>
            <a:lvl1pPr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21569"/>
            <a:ext cx="3886200" cy="4351338"/>
          </a:xfrm>
        </p:spPr>
        <p:txBody>
          <a:bodyPr/>
          <a:lstStyle>
            <a:lvl1pPr marL="0" indent="0">
              <a:buNone/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21569"/>
            <a:ext cx="3886200" cy="4351338"/>
          </a:xfrm>
        </p:spPr>
        <p:txBody>
          <a:bodyPr/>
          <a:lstStyle>
            <a:lvl1pPr marL="0" indent="0">
              <a:buNone/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09"/>
          <a:stretch/>
        </p:blipFill>
        <p:spPr>
          <a:xfrm>
            <a:off x="1116" y="6227035"/>
            <a:ext cx="9141768" cy="63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1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09"/>
          <a:stretch/>
        </p:blipFill>
        <p:spPr>
          <a:xfrm>
            <a:off x="1116" y="6227035"/>
            <a:ext cx="9141768" cy="630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63A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Time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" y="4182"/>
            <a:ext cx="9132849" cy="6849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85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D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" y="4182"/>
            <a:ext cx="9132849" cy="6849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652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Health Surve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" y="4182"/>
            <a:ext cx="9132849" cy="684963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 marL="0" indent="0">
              <a:buNone/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70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IP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" y="4182"/>
            <a:ext cx="9132849" cy="6849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rgbClr val="0026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327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24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37" r:id="rId2"/>
    <p:sldLayoutId id="2147483722" r:id="rId3"/>
    <p:sldLayoutId id="2147483725" r:id="rId4"/>
    <p:sldLayoutId id="2147483727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9" r:id="rId11"/>
    <p:sldLayoutId id="2147483735" r:id="rId12"/>
    <p:sldLayoutId id="2147483736" r:id="rId13"/>
    <p:sldLayoutId id="2147483740" r:id="rId14"/>
    <p:sldLayoutId id="2147483741" r:id="rId15"/>
    <p:sldLayoutId id="2147483742" r:id="rId16"/>
    <p:sldLayoutId id="2147483728" r:id="rId17"/>
    <p:sldLayoutId id="2147483738" r:id="rId18"/>
    <p:sldLayoutId id="214748372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6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9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1115330"/>
            <a:ext cx="8458200" cy="3505654"/>
          </a:xfrm>
        </p:spPr>
        <p:txBody>
          <a:bodyPr/>
          <a:lstStyle/>
          <a:p>
            <a:pPr algn="l"/>
            <a:r>
              <a:rPr lang="en-US" b="1" dirty="0"/>
              <a:t>Acknowledgement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MPC receives funding through the Eunice Kennedy Shriver National Institute of Child Health and Human Development Population Research Infrastructure Program </a:t>
            </a:r>
          </a:p>
          <a:p>
            <a:pPr algn="l"/>
            <a:r>
              <a:rPr lang="en-US" dirty="0"/>
              <a:t>(P2C HD041023)</a:t>
            </a:r>
          </a:p>
        </p:txBody>
      </p:sp>
    </p:spTree>
    <p:extLst>
      <p:ext uri="{BB962C8B-B14F-4D97-AF65-F5344CB8AC3E}">
        <p14:creationId xmlns:p14="http://schemas.microsoft.com/office/powerpoint/2010/main" val="944026816"/>
      </p:ext>
    </p:extLst>
  </p:cSld>
  <p:clrMapOvr>
    <a:masterClrMapping/>
  </p:clrMapOvr>
</p:sld>
</file>

<file path=ppt/theme/theme1.xml><?xml version="1.0" encoding="utf-8"?>
<a:theme xmlns:a="http://schemas.openxmlformats.org/drawingml/2006/main" name="MPC White wUMN logo (1)">
  <a:themeElements>
    <a:clrScheme name="New">
      <a:dk1>
        <a:sysClr val="windowText" lastClr="000000"/>
      </a:dk1>
      <a:lt1>
        <a:sysClr val="window" lastClr="FFFFFF"/>
      </a:lt1>
      <a:dk2>
        <a:srgbClr val="00263A"/>
      </a:dk2>
      <a:lt2>
        <a:srgbClr val="EEECE1"/>
      </a:lt2>
      <a:accent1>
        <a:srgbClr val="11374B"/>
      </a:accent1>
      <a:accent2>
        <a:srgbClr val="7B99A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PC White wUMN logo" id="{BC83D911-7C93-427F-B4EA-46F3181F1074}" vid="{633B9943-7898-4084-8D02-E156BE72CF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MPC White wUMN logo (1)</Template>
  <TotalTime>1147</TotalTime>
  <Words>25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MPC White wUMN logo (1)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Tori M Scanlan</dc:creator>
  <cp:lastModifiedBy>Rob Warren</cp:lastModifiedBy>
  <cp:revision>12</cp:revision>
  <dcterms:created xsi:type="dcterms:W3CDTF">2016-05-04T19:26:32Z</dcterms:created>
  <dcterms:modified xsi:type="dcterms:W3CDTF">2019-04-06T19:05:03Z</dcterms:modified>
</cp:coreProperties>
</file>