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D2C"/>
    <a:srgbClr val="00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304" autoAdjust="0"/>
  </p:normalViewPr>
  <p:slideViewPr>
    <p:cSldViewPr>
      <p:cViewPr varScale="1">
        <p:scale>
          <a:sx n="19" d="100"/>
          <a:sy n="19" d="100"/>
        </p:scale>
        <p:origin x="1110" y="5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15D0F-458A-634F-9F71-D6B6DF341282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1EA6-887C-2F49-95C7-12538DC9A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1EA6-887C-2F49-95C7-12538DC9A0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1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7" y="6324602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5" y="6324602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7"/>
            <a:ext cx="37307520" cy="7200899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2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2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4"/>
            <a:ext cx="19392902" cy="307085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2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2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5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5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2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4"/>
            <a:ext cx="26334720" cy="3863339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5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FB862-634A-4022-92DC-402599C93DD8}" type="datetimeFigureOut">
              <a:rPr lang="en-US" smtClean="0"/>
              <a:pPr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AA5B-3E85-4051-AE25-726B5BEE62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3891200" cy="4937760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accent2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57200"/>
            <a:ext cx="214884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1" dirty="0">
                <a:solidFill>
                  <a:srgbClr val="FFFFFF"/>
                </a:solidFill>
                <a:latin typeface="Arial"/>
                <a:cs typeface="Arial"/>
              </a:rPr>
              <a:t>Title of the Poster Goes Here</a:t>
            </a:r>
          </a:p>
          <a:p>
            <a:r>
              <a:rPr lang="en-US" sz="7500" b="1" dirty="0">
                <a:solidFill>
                  <a:srgbClr val="FFFFFF"/>
                </a:solidFill>
                <a:latin typeface="Arial"/>
                <a:cs typeface="Arial"/>
              </a:rPr>
              <a:t>Subtitle (If Any) Goes Here</a:t>
            </a:r>
          </a:p>
          <a:p>
            <a:r>
              <a:rPr lang="en-US" sz="6000" dirty="0">
                <a:solidFill>
                  <a:srgbClr val="FFFFFF"/>
                </a:solidFill>
                <a:latin typeface="Arial"/>
                <a:cs typeface="Arial"/>
              </a:rPr>
              <a:t>Researcher Name, University of Minnesota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7200" y="5486400"/>
            <a:ext cx="10058400" cy="25374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57200" y="5486400"/>
            <a:ext cx="10058400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 of the Section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57200" y="17830800"/>
            <a:ext cx="10058400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/>
                <a:cs typeface="Arial"/>
              </a:rPr>
              <a:t>Title of the Section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200" y="6654766"/>
            <a:ext cx="10058400" cy="1261884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200" y="19011893"/>
            <a:ext cx="10058400" cy="1261884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1430000" y="5486400"/>
            <a:ext cx="21031200" cy="25374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1430000" y="5486400"/>
            <a:ext cx="21031200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Title of the Section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430000" y="17830800"/>
            <a:ext cx="21031200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 Title of the Section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1430000" y="6616718"/>
            <a:ext cx="21031200" cy="769441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1430000" y="19202400"/>
            <a:ext cx="21031200" cy="769441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375600" y="5486400"/>
            <a:ext cx="10058400" cy="25374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33375600" y="5486400"/>
            <a:ext cx="10058400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Title of the Section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3622715" y="17830800"/>
            <a:ext cx="10058399" cy="769441"/>
          </a:xfrm>
          <a:prstGeom prst="rect">
            <a:avLst/>
          </a:prstGeom>
          <a:solidFill>
            <a:srgbClr val="00263A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 Title of the Section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3375600" y="6603991"/>
            <a:ext cx="10058400" cy="1261884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3375600" y="19202400"/>
            <a:ext cx="10058400" cy="1261884"/>
          </a:xfrm>
          <a:prstGeom prst="rect">
            <a:avLst/>
          </a:prstGeom>
          <a:noFill/>
        </p:spPr>
        <p:txBody>
          <a:bodyPr wrap="square" lIns="274320" tIns="228600" rIns="274320" rtlCol="0">
            <a:spAutoFit/>
          </a:bodyPr>
          <a:lstStyle/>
          <a:p>
            <a:r>
              <a:rPr lang="en-US" sz="3200" dirty="0">
                <a:latin typeface="Arial"/>
                <a:cs typeface="Arial"/>
              </a:rPr>
              <a:t>Body text will go in this section. Please be sure to leave the margins as is. </a:t>
            </a:r>
          </a:p>
        </p:txBody>
      </p:sp>
      <p:pic>
        <p:nvPicPr>
          <p:cNvPr id="11" name="Picture 10" descr="Untitled-6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" t="75555"/>
          <a:stretch/>
        </p:blipFill>
        <p:spPr>
          <a:xfrm>
            <a:off x="0" y="29718000"/>
            <a:ext cx="43891200" cy="3200400"/>
          </a:xfrm>
          <a:prstGeom prst="rect">
            <a:avLst/>
          </a:prstGeom>
        </p:spPr>
      </p:pic>
      <p:pic>
        <p:nvPicPr>
          <p:cNvPr id="4" name="Picture 3" descr="MPC-2016Logo-White_rF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0" y="132588"/>
            <a:ext cx="6858000" cy="2153412"/>
          </a:xfrm>
          <a:prstGeom prst="rect">
            <a:avLst/>
          </a:prstGeom>
        </p:spPr>
      </p:pic>
      <p:pic>
        <p:nvPicPr>
          <p:cNvPr id="15" name="Picture 14" descr="IPUMS-USA_H-White-4C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0" y="2743199"/>
            <a:ext cx="6858000" cy="1923585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1395C04-FCB4-4AD9-9268-B32A6DDC598F}"/>
              </a:ext>
            </a:extLst>
          </p:cNvPr>
          <p:cNvGrpSpPr/>
          <p:nvPr/>
        </p:nvGrpSpPr>
        <p:grpSpPr>
          <a:xfrm>
            <a:off x="26517600" y="30906720"/>
            <a:ext cx="16833070" cy="1828800"/>
            <a:chOff x="26517600" y="30632400"/>
            <a:chExt cx="16833070" cy="182880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DB708B2-0C3C-450E-9188-1AEA94CFE939}"/>
                </a:ext>
              </a:extLst>
            </p:cNvPr>
            <p:cNvSpPr txBox="1"/>
            <p:nvPr/>
          </p:nvSpPr>
          <p:spPr>
            <a:xfrm>
              <a:off x="26517600" y="31383982"/>
              <a:ext cx="16833070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3200" dirty="0">
                  <a:solidFill>
                    <a:schemeClr val="bg1"/>
                  </a:solidFill>
                </a:rPr>
                <a:t>MPC receives funding through the </a:t>
              </a:r>
              <a:r>
                <a:rPr lang="en-US" sz="3200" i="1" dirty="0">
                  <a:solidFill>
                    <a:schemeClr val="bg1"/>
                  </a:solidFill>
                </a:rPr>
                <a:t>Eunice Kennedy Shriver </a:t>
              </a:r>
              <a:r>
                <a:rPr lang="en-US" sz="3200" dirty="0">
                  <a:solidFill>
                    <a:schemeClr val="bg1"/>
                  </a:solidFill>
                </a:rPr>
                <a:t>National Institute of </a:t>
              </a:r>
            </a:p>
            <a:p>
              <a:pPr algn="r"/>
              <a:r>
                <a:rPr lang="en-US" sz="3200" dirty="0">
                  <a:solidFill>
                    <a:schemeClr val="bg1"/>
                  </a:solidFill>
                </a:rPr>
                <a:t>Child Health and Human Development Population Research Infrastructure Program (P2C HD041023)</a:t>
              </a:r>
            </a:p>
          </p:txBody>
        </p:sp>
        <p:pic>
          <p:nvPicPr>
            <p:cNvPr id="25" name="Picture 24" descr="wdmk-wh.eps">
              <a:extLst>
                <a:ext uri="{FF2B5EF4-FFF2-40B4-BE49-F238E27FC236}">
                  <a16:creationId xmlns:a16="http://schemas.microsoft.com/office/drawing/2014/main" id="{C3E9E5DA-5F41-4BA8-85B0-AF85F0359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97370" y="30632400"/>
              <a:ext cx="7353300" cy="4902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00263A"/>
      </a:dk2>
      <a:lt2>
        <a:srgbClr val="EEECE1"/>
      </a:lt2>
      <a:accent1>
        <a:srgbClr val="11374B"/>
      </a:accent1>
      <a:accent2>
        <a:srgbClr val="7B99A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159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Foxglove</dc:creator>
  <cp:lastModifiedBy>Rob Warren</cp:lastModifiedBy>
  <cp:revision>108</cp:revision>
  <cp:lastPrinted>2014-02-24T19:02:04Z</cp:lastPrinted>
  <dcterms:created xsi:type="dcterms:W3CDTF">2010-09-24T13:55:51Z</dcterms:created>
  <dcterms:modified xsi:type="dcterms:W3CDTF">2019-04-06T18:59:16Z</dcterms:modified>
</cp:coreProperties>
</file>